
<file path=[Content_Types].xml><?xml version="1.0" encoding="utf-8"?>
<Types xmlns="http://schemas.openxmlformats.org/package/2006/content-types">
  <Default Extension="glb" ContentType="model/gltf.binary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7" r:id="rId6"/>
    <p:sldId id="258" r:id="rId7"/>
    <p:sldId id="260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3A657AC-0064-44D5-89A7-A15786FE5542}" v="923" dt="2021-05-28T02:39:39.457"/>
    <p1510:client id="{F9BAA75E-C333-418D-BA37-6999BEA937D8}" v="4" dt="2021-05-28T01:24:49.52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tableStyles" Target="tableStyle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theme" Target="theme/theme1.xml"/><Relationship Id="rId5" Type="http://schemas.openxmlformats.org/officeDocument/2006/relationships/slide" Target="slides/slide1.xml"/><Relationship Id="rId10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presProps" Target="presProps.xml"/><Relationship Id="rId14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antha Narayanan T L" userId="ec3868eb-7309-44f6-be40-83ef50a6fbdc" providerId="ADAL" clId="{8F8D5080-8E4B-49FF-BECB-D022050D2B55}"/>
    <pc:docChg chg="undo custSel modSld">
      <pc:chgData name="Anantha Narayanan T L" userId="ec3868eb-7309-44f6-be40-83ef50a6fbdc" providerId="ADAL" clId="{8F8D5080-8E4B-49FF-BECB-D022050D2B55}" dt="2021-05-28T01:27:51.389" v="9" actId="14100"/>
      <pc:docMkLst>
        <pc:docMk/>
      </pc:docMkLst>
      <pc:sldChg chg="modSp">
        <pc:chgData name="Anantha Narayanan T L" userId="ec3868eb-7309-44f6-be40-83ef50a6fbdc" providerId="ADAL" clId="{8F8D5080-8E4B-49FF-BECB-D022050D2B55}" dt="2021-05-28T01:27:51.389" v="9" actId="14100"/>
        <pc:sldMkLst>
          <pc:docMk/>
          <pc:sldMk cId="2207037857" sldId="260"/>
        </pc:sldMkLst>
        <pc:spChg chg="mod">
          <ac:chgData name="Anantha Narayanan T L" userId="ec3868eb-7309-44f6-be40-83ef50a6fbdc" providerId="ADAL" clId="{8F8D5080-8E4B-49FF-BECB-D022050D2B55}" dt="2021-05-28T01:27:51.389" v="9" actId="14100"/>
          <ac:spMkLst>
            <pc:docMk/>
            <pc:sldMk cId="2207037857" sldId="260"/>
            <ac:spMk id="10" creationId="{E4DCC04B-B7AA-4904-86CE-0A3A5A54B913}"/>
          </ac:spMkLst>
        </pc:spChg>
      </pc:sldChg>
    </pc:docChg>
  </pc:docChgLst>
  <pc:docChgLst>
    <pc:chgData name="Anantha Narayanan T L" userId="ec3868eb-7309-44f6-be40-83ef50a6fbdc" providerId="ADAL" clId="{43A657AC-0064-44D5-89A7-A15786FE5542}"/>
    <pc:docChg chg="undo redo custSel mod addSld delSld modSld">
      <pc:chgData name="Anantha Narayanan T L" userId="ec3868eb-7309-44f6-be40-83ef50a6fbdc" providerId="ADAL" clId="{43A657AC-0064-44D5-89A7-A15786FE5542}" dt="2021-05-28T02:39:35.503" v="4095" actId="6549"/>
      <pc:docMkLst>
        <pc:docMk/>
      </pc:docMkLst>
      <pc:sldChg chg="addSp modSp">
        <pc:chgData name="Anantha Narayanan T L" userId="ec3868eb-7309-44f6-be40-83ef50a6fbdc" providerId="ADAL" clId="{43A657AC-0064-44D5-89A7-A15786FE5542}" dt="2021-05-27T22:51:53.824" v="3973" actId="20577"/>
        <pc:sldMkLst>
          <pc:docMk/>
          <pc:sldMk cId="2214588529" sldId="256"/>
        </pc:sldMkLst>
        <pc:spChg chg="mod">
          <ac:chgData name="Anantha Narayanan T L" userId="ec3868eb-7309-44f6-be40-83ef50a6fbdc" providerId="ADAL" clId="{43A657AC-0064-44D5-89A7-A15786FE5542}" dt="2021-05-27T22:51:53.824" v="3973" actId="20577"/>
          <ac:spMkLst>
            <pc:docMk/>
            <pc:sldMk cId="2214588529" sldId="256"/>
            <ac:spMk id="2" creationId="{88D7E7EA-16FD-4701-BA2A-8EA30A808B81}"/>
          </ac:spMkLst>
        </pc:spChg>
        <pc:spChg chg="mod">
          <ac:chgData name="Anantha Narayanan T L" userId="ec3868eb-7309-44f6-be40-83ef50a6fbdc" providerId="ADAL" clId="{43A657AC-0064-44D5-89A7-A15786FE5542}" dt="2021-05-21T03:11:18.845" v="387" actId="6549"/>
          <ac:spMkLst>
            <pc:docMk/>
            <pc:sldMk cId="2214588529" sldId="256"/>
            <ac:spMk id="3" creationId="{5CC8A88A-6345-46F2-842F-D482C7C81B3D}"/>
          </ac:spMkLst>
        </pc:spChg>
        <pc:picChg chg="add mod">
          <ac:chgData name="Anantha Narayanan T L" userId="ec3868eb-7309-44f6-be40-83ef50a6fbdc" providerId="ADAL" clId="{43A657AC-0064-44D5-89A7-A15786FE5542}" dt="2021-05-21T02:57:14.314" v="372" actId="1076"/>
          <ac:picMkLst>
            <pc:docMk/>
            <pc:sldMk cId="2214588529" sldId="256"/>
            <ac:picMk id="4" creationId="{59ADD05A-6FB0-4713-88B5-B2ABC6DEDBEA}"/>
          </ac:picMkLst>
        </pc:picChg>
      </pc:sldChg>
      <pc:sldChg chg="addSp delSp modSp delAnim modAnim">
        <pc:chgData name="Anantha Narayanan T L" userId="ec3868eb-7309-44f6-be40-83ef50a6fbdc" providerId="ADAL" clId="{43A657AC-0064-44D5-89A7-A15786FE5542}" dt="2021-05-28T02:26:02.020" v="4094" actId="1076"/>
        <pc:sldMkLst>
          <pc:docMk/>
          <pc:sldMk cId="2070175658" sldId="257"/>
        </pc:sldMkLst>
        <pc:spChg chg="mod">
          <ac:chgData name="Anantha Narayanan T L" userId="ec3868eb-7309-44f6-be40-83ef50a6fbdc" providerId="ADAL" clId="{43A657AC-0064-44D5-89A7-A15786FE5542}" dt="2021-05-21T04:20:27.139" v="955" actId="1076"/>
          <ac:spMkLst>
            <pc:docMk/>
            <pc:sldMk cId="2070175658" sldId="257"/>
            <ac:spMk id="17" creationId="{6C3748BA-4A1B-4018-9C92-08BDFE9ADB0C}"/>
          </ac:spMkLst>
        </pc:spChg>
        <pc:spChg chg="mod">
          <ac:chgData name="Anantha Narayanan T L" userId="ec3868eb-7309-44f6-be40-83ef50a6fbdc" providerId="ADAL" clId="{43A657AC-0064-44D5-89A7-A15786FE5542}" dt="2021-05-21T04:19:20.197" v="946" actId="1076"/>
          <ac:spMkLst>
            <pc:docMk/>
            <pc:sldMk cId="2070175658" sldId="257"/>
            <ac:spMk id="23" creationId="{2B8D55FE-4D1C-4C1E-A725-5E60E1DB1F62}"/>
          </ac:spMkLst>
        </pc:spChg>
        <pc:spChg chg="add mod">
          <ac:chgData name="Anantha Narayanan T L" userId="ec3868eb-7309-44f6-be40-83ef50a6fbdc" providerId="ADAL" clId="{43A657AC-0064-44D5-89A7-A15786FE5542}" dt="2021-05-28T02:26:02.020" v="4094" actId="1076"/>
          <ac:spMkLst>
            <pc:docMk/>
            <pc:sldMk cId="2070175658" sldId="257"/>
            <ac:spMk id="33" creationId="{6B9A79F5-48E0-4575-9425-02E771CBF719}"/>
          </ac:spMkLst>
        </pc:spChg>
        <pc:spChg chg="mod">
          <ac:chgData name="Anantha Narayanan T L" userId="ec3868eb-7309-44f6-be40-83ef50a6fbdc" providerId="ADAL" clId="{43A657AC-0064-44D5-89A7-A15786FE5542}" dt="2021-05-27T00:04:37.428" v="3956" actId="14100"/>
          <ac:spMkLst>
            <pc:docMk/>
            <pc:sldMk cId="2070175658" sldId="257"/>
            <ac:spMk id="48" creationId="{8CED4497-1280-498B-AE36-07556FC2190E}"/>
          </ac:spMkLst>
        </pc:spChg>
        <pc:spChg chg="mod">
          <ac:chgData name="Anantha Narayanan T L" userId="ec3868eb-7309-44f6-be40-83ef50a6fbdc" providerId="ADAL" clId="{43A657AC-0064-44D5-89A7-A15786FE5542}" dt="2021-05-27T00:04:43.211" v="3959" actId="14100"/>
          <ac:spMkLst>
            <pc:docMk/>
            <pc:sldMk cId="2070175658" sldId="257"/>
            <ac:spMk id="62" creationId="{A7BC4DBA-DC9A-4AED-88E1-50F89F828F6E}"/>
          </ac:spMkLst>
        </pc:spChg>
        <pc:spChg chg="mod">
          <ac:chgData name="Anantha Narayanan T L" userId="ec3868eb-7309-44f6-be40-83ef50a6fbdc" providerId="ADAL" clId="{43A657AC-0064-44D5-89A7-A15786FE5542}" dt="2021-05-28T01:42:21.147" v="4052" actId="13822"/>
          <ac:spMkLst>
            <pc:docMk/>
            <pc:sldMk cId="2070175658" sldId="257"/>
            <ac:spMk id="64" creationId="{271F7F75-D7FA-4391-B551-683802DEC397}"/>
          </ac:spMkLst>
        </pc:spChg>
        <pc:spChg chg="mod">
          <ac:chgData name="Anantha Narayanan T L" userId="ec3868eb-7309-44f6-be40-83ef50a6fbdc" providerId="ADAL" clId="{43A657AC-0064-44D5-89A7-A15786FE5542}" dt="2021-05-28T01:42:21.147" v="4052" actId="13822"/>
          <ac:spMkLst>
            <pc:docMk/>
            <pc:sldMk cId="2070175658" sldId="257"/>
            <ac:spMk id="65" creationId="{741E9AC5-3FD1-46AA-89C7-A23E84CDB9CC}"/>
          </ac:spMkLst>
        </pc:spChg>
        <pc:spChg chg="mod">
          <ac:chgData name="Anantha Narayanan T L" userId="ec3868eb-7309-44f6-be40-83ef50a6fbdc" providerId="ADAL" clId="{43A657AC-0064-44D5-89A7-A15786FE5542}" dt="2021-05-28T01:42:19.341" v="4050" actId="13822"/>
          <ac:spMkLst>
            <pc:docMk/>
            <pc:sldMk cId="2070175658" sldId="257"/>
            <ac:spMk id="67" creationId="{BC2C988B-AE77-4394-8DD6-285E0F330A38}"/>
          </ac:spMkLst>
        </pc:spChg>
        <pc:spChg chg="mod">
          <ac:chgData name="Anantha Narayanan T L" userId="ec3868eb-7309-44f6-be40-83ef50a6fbdc" providerId="ADAL" clId="{43A657AC-0064-44D5-89A7-A15786FE5542}" dt="2021-05-28T01:42:19.002" v="4049" actId="13822"/>
          <ac:spMkLst>
            <pc:docMk/>
            <pc:sldMk cId="2070175658" sldId="257"/>
            <ac:spMk id="70" creationId="{8509C1AF-754F-47E7-8163-36FDB474F215}"/>
          </ac:spMkLst>
        </pc:spChg>
        <pc:spChg chg="mod">
          <ac:chgData name="Anantha Narayanan T L" userId="ec3868eb-7309-44f6-be40-83ef50a6fbdc" providerId="ADAL" clId="{43A657AC-0064-44D5-89A7-A15786FE5542}" dt="2021-05-28T01:42:19.002" v="4049" actId="13822"/>
          <ac:spMkLst>
            <pc:docMk/>
            <pc:sldMk cId="2070175658" sldId="257"/>
            <ac:spMk id="71" creationId="{0CBAC808-5299-49CE-A129-EAD2B05A42D9}"/>
          </ac:spMkLst>
        </pc:spChg>
        <pc:spChg chg="mod">
          <ac:chgData name="Anantha Narayanan T L" userId="ec3868eb-7309-44f6-be40-83ef50a6fbdc" providerId="ADAL" clId="{43A657AC-0064-44D5-89A7-A15786FE5542}" dt="2021-05-28T01:42:18.824" v="4048" actId="13822"/>
          <ac:spMkLst>
            <pc:docMk/>
            <pc:sldMk cId="2070175658" sldId="257"/>
            <ac:spMk id="73" creationId="{B11E6866-07D4-4882-B910-1C72F5159888}"/>
          </ac:spMkLst>
        </pc:spChg>
        <pc:spChg chg="mod">
          <ac:chgData name="Anantha Narayanan T L" userId="ec3868eb-7309-44f6-be40-83ef50a6fbdc" providerId="ADAL" clId="{43A657AC-0064-44D5-89A7-A15786FE5542}" dt="2021-05-28T01:42:18.824" v="4048" actId="13822"/>
          <ac:spMkLst>
            <pc:docMk/>
            <pc:sldMk cId="2070175658" sldId="257"/>
            <ac:spMk id="74" creationId="{EC9278F2-DAE6-4737-97C7-94DCC9F9662B}"/>
          </ac:spMkLst>
        </pc:spChg>
        <pc:spChg chg="add mod ord">
          <ac:chgData name="Anantha Narayanan T L" userId="ec3868eb-7309-44f6-be40-83ef50a6fbdc" providerId="ADAL" clId="{43A657AC-0064-44D5-89A7-A15786FE5542}" dt="2021-05-26T03:22:04.939" v="1818" actId="114"/>
          <ac:spMkLst>
            <pc:docMk/>
            <pc:sldMk cId="2070175658" sldId="257"/>
            <ac:spMk id="84" creationId="{19BB2086-71A8-4131-9362-203C686B44AD}"/>
          </ac:spMkLst>
        </pc:spChg>
        <pc:grpChg chg="mod">
          <ac:chgData name="Anantha Narayanan T L" userId="ec3868eb-7309-44f6-be40-83ef50a6fbdc" providerId="ADAL" clId="{43A657AC-0064-44D5-89A7-A15786FE5542}" dt="2021-05-21T04:20:42.060" v="957" actId="1076"/>
          <ac:grpSpMkLst>
            <pc:docMk/>
            <pc:sldMk cId="2070175658" sldId="257"/>
            <ac:grpSpMk id="63" creationId="{1F54352A-3860-461C-8414-6BC6C5D8F1BE}"/>
          </ac:grpSpMkLst>
        </pc:grpChg>
        <pc:grpChg chg="mod">
          <ac:chgData name="Anantha Narayanan T L" userId="ec3868eb-7309-44f6-be40-83ef50a6fbdc" providerId="ADAL" clId="{43A657AC-0064-44D5-89A7-A15786FE5542}" dt="2021-05-21T04:20:45.354" v="958" actId="1076"/>
          <ac:grpSpMkLst>
            <pc:docMk/>
            <pc:sldMk cId="2070175658" sldId="257"/>
            <ac:grpSpMk id="66" creationId="{29E92402-118D-423A-9D06-67F71AF88C13}"/>
          </ac:grpSpMkLst>
        </pc:grpChg>
        <pc:grpChg chg="mod">
          <ac:chgData name="Anantha Narayanan T L" userId="ec3868eb-7309-44f6-be40-83ef50a6fbdc" providerId="ADAL" clId="{43A657AC-0064-44D5-89A7-A15786FE5542}" dt="2021-05-21T04:20:49.920" v="959" actId="1076"/>
          <ac:grpSpMkLst>
            <pc:docMk/>
            <pc:sldMk cId="2070175658" sldId="257"/>
            <ac:grpSpMk id="69" creationId="{EAE3D8B2-82B4-4CA1-A527-62FCF0CBF444}"/>
          </ac:grpSpMkLst>
        </pc:grpChg>
        <pc:grpChg chg="mod">
          <ac:chgData name="Anantha Narayanan T L" userId="ec3868eb-7309-44f6-be40-83ef50a6fbdc" providerId="ADAL" clId="{43A657AC-0064-44D5-89A7-A15786FE5542}" dt="2021-05-28T01:40:43.552" v="4035" actId="1076"/>
          <ac:grpSpMkLst>
            <pc:docMk/>
            <pc:sldMk cId="2070175658" sldId="257"/>
            <ac:grpSpMk id="72" creationId="{A43136CB-0FC7-42F9-842B-EF95B27FAACA}"/>
          </ac:grpSpMkLst>
        </pc:grpChg>
        <pc:grpChg chg="add del">
          <ac:chgData name="Anantha Narayanan T L" userId="ec3868eb-7309-44f6-be40-83ef50a6fbdc" providerId="ADAL" clId="{43A657AC-0064-44D5-89A7-A15786FE5542}" dt="2021-05-21T02:25:01.545" v="109"/>
          <ac:grpSpMkLst>
            <pc:docMk/>
            <pc:sldMk cId="2070175658" sldId="257"/>
            <ac:grpSpMk id="80" creationId="{6D9D7DBD-97FD-415C-88FC-BF1F8F2605D4}"/>
          </ac:grpSpMkLst>
        </pc:grpChg>
        <pc:graphicFrameChg chg="mod ord modGraphic">
          <ac:chgData name="Anantha Narayanan T L" userId="ec3868eb-7309-44f6-be40-83ef50a6fbdc" providerId="ADAL" clId="{43A657AC-0064-44D5-89A7-A15786FE5542}" dt="2021-05-28T02:22:58.143" v="4078" actId="1076"/>
          <ac:graphicFrameMkLst>
            <pc:docMk/>
            <pc:sldMk cId="2070175658" sldId="257"/>
            <ac:graphicFrameMk id="61" creationId="{E5644434-FC00-4C25-8FA8-DEE16CA788C5}"/>
          </ac:graphicFrameMkLst>
        </pc:graphicFrameChg>
        <pc:graphicFrameChg chg="add del mod modGraphic">
          <ac:chgData name="Anantha Narayanan T L" userId="ec3868eb-7309-44f6-be40-83ef50a6fbdc" providerId="ADAL" clId="{43A657AC-0064-44D5-89A7-A15786FE5542}" dt="2021-05-21T02:23:13.147" v="100" actId="478"/>
          <ac:graphicFrameMkLst>
            <pc:docMk/>
            <pc:sldMk cId="2070175658" sldId="257"/>
            <ac:graphicFrameMk id="79" creationId="{5474A661-C7E2-4512-A1B7-EC2603188518}"/>
          </ac:graphicFrameMkLst>
        </pc:graphicFrameChg>
        <pc:graphicFrameChg chg="add del">
          <ac:chgData name="Anantha Narayanan T L" userId="ec3868eb-7309-44f6-be40-83ef50a6fbdc" providerId="ADAL" clId="{43A657AC-0064-44D5-89A7-A15786FE5542}" dt="2021-05-21T02:25:04.608" v="111"/>
          <ac:graphicFrameMkLst>
            <pc:docMk/>
            <pc:sldMk cId="2070175658" sldId="257"/>
            <ac:graphicFrameMk id="83" creationId="{EBDACDD8-0D83-4DCA-9FDD-2B90F5ADED37}"/>
          </ac:graphicFrameMkLst>
        </pc:graphicFrameChg>
        <pc:graphicFrameChg chg="add mod">
          <ac:chgData name="Anantha Narayanan T L" userId="ec3868eb-7309-44f6-be40-83ef50a6fbdc" providerId="ADAL" clId="{43A657AC-0064-44D5-89A7-A15786FE5542}" dt="2021-05-21T02:28:30.384" v="187" actId="571"/>
          <ac:graphicFrameMkLst>
            <pc:docMk/>
            <pc:sldMk cId="2070175658" sldId="257"/>
            <ac:graphicFrameMk id="85" creationId="{3461D1F1-46BC-493D-B816-5A6BD3F61F0B}"/>
          </ac:graphicFrameMkLst>
        </pc:graphicFrameChg>
        <pc:picChg chg="add del mod">
          <ac:chgData name="Anantha Narayanan T L" userId="ec3868eb-7309-44f6-be40-83ef50a6fbdc" providerId="ADAL" clId="{43A657AC-0064-44D5-89A7-A15786FE5542}" dt="2021-05-21T03:21:44.067" v="441" actId="478"/>
          <ac:picMkLst>
            <pc:docMk/>
            <pc:sldMk cId="2070175658" sldId="257"/>
            <ac:picMk id="3" creationId="{117A387D-6ACB-475C-9945-2F631C56FF43}"/>
          </ac:picMkLst>
        </pc:picChg>
        <pc:picChg chg="add mod ord">
          <ac:chgData name="Anantha Narayanan T L" userId="ec3868eb-7309-44f6-be40-83ef50a6fbdc" providerId="ADAL" clId="{43A657AC-0064-44D5-89A7-A15786FE5542}" dt="2021-05-28T02:24:10.135" v="4089" actId="1076"/>
          <ac:picMkLst>
            <pc:docMk/>
            <pc:sldMk cId="2070175658" sldId="257"/>
            <ac:picMk id="3" creationId="{B7F6247A-8B72-414A-A78E-9D31796E6942}"/>
          </ac:picMkLst>
        </pc:picChg>
        <pc:picChg chg="add del mod ord">
          <ac:chgData name="Anantha Narayanan T L" userId="ec3868eb-7309-44f6-be40-83ef50a6fbdc" providerId="ADAL" clId="{43A657AC-0064-44D5-89A7-A15786FE5542}" dt="2021-05-28T02:22:47.909" v="4075" actId="478"/>
          <ac:picMkLst>
            <pc:docMk/>
            <pc:sldMk cId="2070175658" sldId="257"/>
            <ac:picMk id="4" creationId="{64743694-27DA-4A98-A111-42FB2080EE31}"/>
          </ac:picMkLst>
        </pc:picChg>
        <pc:picChg chg="mod">
          <ac:chgData name="Anantha Narayanan T L" userId="ec3868eb-7309-44f6-be40-83ef50a6fbdc" providerId="ADAL" clId="{43A657AC-0064-44D5-89A7-A15786FE5542}" dt="2021-05-21T04:20:33.438" v="956" actId="1076"/>
          <ac:picMkLst>
            <pc:docMk/>
            <pc:sldMk cId="2070175658" sldId="257"/>
            <ac:picMk id="16" creationId="{9977DB53-FFC7-4811-AE0D-AE5B3A2A3678}"/>
          </ac:picMkLst>
        </pc:picChg>
        <pc:picChg chg="mod">
          <ac:chgData name="Anantha Narayanan T L" userId="ec3868eb-7309-44f6-be40-83ef50a6fbdc" providerId="ADAL" clId="{43A657AC-0064-44D5-89A7-A15786FE5542}" dt="2021-05-26T04:35:23.540" v="2004" actId="1076"/>
          <ac:picMkLst>
            <pc:docMk/>
            <pc:sldMk cId="2070175658" sldId="257"/>
            <ac:picMk id="56" creationId="{4DFF4557-04AD-4723-BD5F-EFB6248D3873}"/>
          </ac:picMkLst>
        </pc:picChg>
        <pc:picChg chg="mod">
          <ac:chgData name="Anantha Narayanan T L" userId="ec3868eb-7309-44f6-be40-83ef50a6fbdc" providerId="ADAL" clId="{43A657AC-0064-44D5-89A7-A15786FE5542}" dt="2021-05-26T04:35:31.210" v="2007" actId="1076"/>
          <ac:picMkLst>
            <pc:docMk/>
            <pc:sldMk cId="2070175658" sldId="257"/>
            <ac:picMk id="57" creationId="{CA7836A3-37A0-4A8A-A4A7-E35D47B813CF}"/>
          </ac:picMkLst>
        </pc:picChg>
        <pc:picChg chg="mod">
          <ac:chgData name="Anantha Narayanan T L" userId="ec3868eb-7309-44f6-be40-83ef50a6fbdc" providerId="ADAL" clId="{43A657AC-0064-44D5-89A7-A15786FE5542}" dt="2021-05-26T04:35:39.046" v="2008" actId="1076"/>
          <ac:picMkLst>
            <pc:docMk/>
            <pc:sldMk cId="2070175658" sldId="257"/>
            <ac:picMk id="59" creationId="{FADCCDF6-9B6C-47B8-833B-A25D6751A1E6}"/>
          </ac:picMkLst>
        </pc:picChg>
        <pc:picChg chg="add del mod">
          <ac:chgData name="Anantha Narayanan T L" userId="ec3868eb-7309-44f6-be40-83ef50a6fbdc" providerId="ADAL" clId="{43A657AC-0064-44D5-89A7-A15786FE5542}" dt="2021-05-21T02:15:58.587" v="40" actId="478"/>
          <ac:picMkLst>
            <pc:docMk/>
            <pc:sldMk cId="2070175658" sldId="257"/>
            <ac:picMk id="76" creationId="{2D245946-D572-4545-B0B0-54C8D875A210}"/>
          </ac:picMkLst>
        </pc:picChg>
        <pc:picChg chg="add mod ord">
          <ac:chgData name="Anantha Narayanan T L" userId="ec3868eb-7309-44f6-be40-83ef50a6fbdc" providerId="ADAL" clId="{43A657AC-0064-44D5-89A7-A15786FE5542}" dt="2021-05-28T02:25:56.606" v="4093" actId="1076"/>
          <ac:picMkLst>
            <pc:docMk/>
            <pc:sldMk cId="2070175658" sldId="257"/>
            <ac:picMk id="78" creationId="{1D8D2289-5CA0-4752-8FFC-93A9D9EBBB71}"/>
          </ac:picMkLst>
        </pc:picChg>
      </pc:sldChg>
      <pc:sldChg chg="addSp delSp modSp new addAnim delAnim modAnim">
        <pc:chgData name="Anantha Narayanan T L" userId="ec3868eb-7309-44f6-be40-83ef50a6fbdc" providerId="ADAL" clId="{43A657AC-0064-44D5-89A7-A15786FE5542}" dt="2021-05-28T02:39:35.503" v="4095" actId="6549"/>
        <pc:sldMkLst>
          <pc:docMk/>
          <pc:sldMk cId="831817407" sldId="258"/>
        </pc:sldMkLst>
        <pc:spChg chg="mod">
          <ac:chgData name="Anantha Narayanan T L" userId="ec3868eb-7309-44f6-be40-83ef50a6fbdc" providerId="ADAL" clId="{43A657AC-0064-44D5-89A7-A15786FE5542}" dt="2021-05-28T01:43:40.760" v="4071" actId="14100"/>
          <ac:spMkLst>
            <pc:docMk/>
            <pc:sldMk cId="831817407" sldId="258"/>
            <ac:spMk id="2" creationId="{19C41F9D-5421-4691-A53A-54D7FE7806EB}"/>
          </ac:spMkLst>
        </pc:spChg>
        <pc:spChg chg="del">
          <ac:chgData name="Anantha Narayanan T L" userId="ec3868eb-7309-44f6-be40-83ef50a6fbdc" providerId="ADAL" clId="{43A657AC-0064-44D5-89A7-A15786FE5542}" dt="2021-05-21T02:34:01.278" v="269" actId="478"/>
          <ac:spMkLst>
            <pc:docMk/>
            <pc:sldMk cId="831817407" sldId="258"/>
            <ac:spMk id="3" creationId="{61A5735D-D6FB-4632-AFB2-F6F6161B11F3}"/>
          </ac:spMkLst>
        </pc:spChg>
        <pc:spChg chg="add mod">
          <ac:chgData name="Anantha Narayanan T L" userId="ec3868eb-7309-44f6-be40-83ef50a6fbdc" providerId="ADAL" clId="{43A657AC-0064-44D5-89A7-A15786FE5542}" dt="2021-05-26T02:08:21.860" v="1247" actId="14100"/>
          <ac:spMkLst>
            <pc:docMk/>
            <pc:sldMk cId="831817407" sldId="258"/>
            <ac:spMk id="3" creationId="{876A5247-B81B-4632-BBA6-E7F22169EC9B}"/>
          </ac:spMkLst>
        </pc:spChg>
        <pc:spChg chg="add del mod">
          <ac:chgData name="Anantha Narayanan T L" userId="ec3868eb-7309-44f6-be40-83ef50a6fbdc" providerId="ADAL" clId="{43A657AC-0064-44D5-89A7-A15786FE5542}" dt="2021-05-26T01:36:20.933" v="1034" actId="478"/>
          <ac:spMkLst>
            <pc:docMk/>
            <pc:sldMk cId="831817407" sldId="258"/>
            <ac:spMk id="5" creationId="{4DB657AF-3814-4D31-B238-9B09CBAA8211}"/>
          </ac:spMkLst>
        </pc:spChg>
        <pc:spChg chg="add mod">
          <ac:chgData name="Anantha Narayanan T L" userId="ec3868eb-7309-44f6-be40-83ef50a6fbdc" providerId="ADAL" clId="{43A657AC-0064-44D5-89A7-A15786FE5542}" dt="2021-05-28T02:39:35.503" v="4095" actId="6549"/>
          <ac:spMkLst>
            <pc:docMk/>
            <pc:sldMk cId="831817407" sldId="258"/>
            <ac:spMk id="21" creationId="{6A49F4F7-D9C8-4C55-A1C8-6DFBCE3659A0}"/>
          </ac:spMkLst>
        </pc:spChg>
        <pc:spChg chg="add del mod">
          <ac:chgData name="Anantha Narayanan T L" userId="ec3868eb-7309-44f6-be40-83ef50a6fbdc" providerId="ADAL" clId="{43A657AC-0064-44D5-89A7-A15786FE5542}" dt="2021-05-26T04:11:50.948" v="1934" actId="478"/>
          <ac:spMkLst>
            <pc:docMk/>
            <pc:sldMk cId="831817407" sldId="258"/>
            <ac:spMk id="23" creationId="{A0752341-63A5-405B-8093-876B1D8D4307}"/>
          </ac:spMkLst>
        </pc:spChg>
        <pc:spChg chg="add del">
          <ac:chgData name="Anantha Narayanan T L" userId="ec3868eb-7309-44f6-be40-83ef50a6fbdc" providerId="ADAL" clId="{43A657AC-0064-44D5-89A7-A15786FE5542}" dt="2021-05-26T04:21:28.106" v="1944" actId="478"/>
          <ac:spMkLst>
            <pc:docMk/>
            <pc:sldMk cId="831817407" sldId="258"/>
            <ac:spMk id="35" creationId="{E918BD57-F6EB-4C62-B26C-BDE91C27072E}"/>
          </ac:spMkLst>
        </pc:spChg>
        <pc:spChg chg="add del mod">
          <ac:chgData name="Anantha Narayanan T L" userId="ec3868eb-7309-44f6-be40-83ef50a6fbdc" providerId="ADAL" clId="{43A657AC-0064-44D5-89A7-A15786FE5542}" dt="2021-05-26T04:22:32.011" v="1959" actId="478"/>
          <ac:spMkLst>
            <pc:docMk/>
            <pc:sldMk cId="831817407" sldId="258"/>
            <ac:spMk id="40" creationId="{AD9ACC7B-3902-4C0F-BCD8-AAC1E3FD658E}"/>
          </ac:spMkLst>
        </pc:spChg>
        <pc:spChg chg="add mod">
          <ac:chgData name="Anantha Narayanan T L" userId="ec3868eb-7309-44f6-be40-83ef50a6fbdc" providerId="ADAL" clId="{43A657AC-0064-44D5-89A7-A15786FE5542}" dt="2021-05-27T22:56:03.911" v="3981" actId="208"/>
          <ac:spMkLst>
            <pc:docMk/>
            <pc:sldMk cId="831817407" sldId="258"/>
            <ac:spMk id="46" creationId="{0944AF56-1537-4138-AE9B-E6744BB9089A}"/>
          </ac:spMkLst>
        </pc:spChg>
        <pc:graphicFrameChg chg="add mod">
          <ac:chgData name="Anantha Narayanan T L" userId="ec3868eb-7309-44f6-be40-83ef50a6fbdc" providerId="ADAL" clId="{43A657AC-0064-44D5-89A7-A15786FE5542}" dt="2021-05-26T02:12:35.484" v="1249" actId="255"/>
          <ac:graphicFrameMkLst>
            <pc:docMk/>
            <pc:sldMk cId="831817407" sldId="258"/>
            <ac:graphicFrameMk id="4" creationId="{C6938E6A-0CF0-4DD4-BA3D-17C392712558}"/>
          </ac:graphicFrameMkLst>
        </pc:graphicFrameChg>
        <pc:picChg chg="add del mod">
          <ac:chgData name="Anantha Narayanan T L" userId="ec3868eb-7309-44f6-be40-83ef50a6fbdc" providerId="ADAL" clId="{43A657AC-0064-44D5-89A7-A15786FE5542}" dt="2021-05-26T23:13:50.243" v="2330" actId="478"/>
          <ac:picMkLst>
            <pc:docMk/>
            <pc:sldMk cId="831817407" sldId="258"/>
            <ac:picMk id="6" creationId="{2BA1D4F3-F60E-441C-8D75-352FE25BCA19}"/>
          </ac:picMkLst>
        </pc:picChg>
        <pc:picChg chg="add del mod">
          <ac:chgData name="Anantha Narayanan T L" userId="ec3868eb-7309-44f6-be40-83ef50a6fbdc" providerId="ADAL" clId="{43A657AC-0064-44D5-89A7-A15786FE5542}" dt="2021-05-26T02:17:36.710" v="1252" actId="478"/>
          <ac:picMkLst>
            <pc:docMk/>
            <pc:sldMk cId="831817407" sldId="258"/>
            <ac:picMk id="7" creationId="{230403C1-1E2D-47FA-8BBB-0EB4C79A9BD8}"/>
          </ac:picMkLst>
        </pc:picChg>
        <pc:picChg chg="add del mod">
          <ac:chgData name="Anantha Narayanan T L" userId="ec3868eb-7309-44f6-be40-83ef50a6fbdc" providerId="ADAL" clId="{43A657AC-0064-44D5-89A7-A15786FE5542}" dt="2021-05-26T01:39:19.730" v="1049" actId="478"/>
          <ac:picMkLst>
            <pc:docMk/>
            <pc:sldMk cId="831817407" sldId="258"/>
            <ac:picMk id="8" creationId="{53127B7D-4EBE-42C5-816C-AE4C231355EC}"/>
          </ac:picMkLst>
        </pc:picChg>
        <pc:picChg chg="add mod ord">
          <ac:chgData name="Anantha Narayanan T L" userId="ec3868eb-7309-44f6-be40-83ef50a6fbdc" providerId="ADAL" clId="{43A657AC-0064-44D5-89A7-A15786FE5542}" dt="2021-05-26T23:15:33.758" v="2337" actId="14100"/>
          <ac:picMkLst>
            <pc:docMk/>
            <pc:sldMk cId="831817407" sldId="258"/>
            <ac:picMk id="18" creationId="{69697D68-FEEB-41DB-B55E-8AAB0DF75A7A}"/>
          </ac:picMkLst>
        </pc:picChg>
        <pc:picChg chg="add mod">
          <ac:chgData name="Anantha Narayanan T L" userId="ec3868eb-7309-44f6-be40-83ef50a6fbdc" providerId="ADAL" clId="{43A657AC-0064-44D5-89A7-A15786FE5542}" dt="2021-05-26T02:02:59.084" v="1204" actId="571"/>
          <ac:picMkLst>
            <pc:docMk/>
            <pc:sldMk cId="831817407" sldId="258"/>
            <ac:picMk id="27" creationId="{07242874-A549-4B49-9C32-5B1580572669}"/>
          </ac:picMkLst>
        </pc:picChg>
        <pc:picChg chg="add del mod ord">
          <ac:chgData name="Anantha Narayanan T L" userId="ec3868eb-7309-44f6-be40-83ef50a6fbdc" providerId="ADAL" clId="{43A657AC-0064-44D5-89A7-A15786FE5542}" dt="2021-05-26T23:44:31.335" v="3440" actId="1076"/>
          <ac:picMkLst>
            <pc:docMk/>
            <pc:sldMk cId="831817407" sldId="258"/>
            <ac:picMk id="29" creationId="{42D537C7-0679-40D7-8162-C59E425BA97F}"/>
          </ac:picMkLst>
        </pc:picChg>
        <pc:picChg chg="add del mod">
          <ac:chgData name="Anantha Narayanan T L" userId="ec3868eb-7309-44f6-be40-83ef50a6fbdc" providerId="ADAL" clId="{43A657AC-0064-44D5-89A7-A15786FE5542}" dt="2021-05-26T23:35:08.055" v="3414" actId="478"/>
          <ac:picMkLst>
            <pc:docMk/>
            <pc:sldMk cId="831817407" sldId="258"/>
            <ac:picMk id="70" creationId="{3205E54A-EBCC-4075-882A-1B370C03698D}"/>
          </ac:picMkLst>
        </pc:picChg>
        <pc:picChg chg="add del mod">
          <ac:chgData name="Anantha Narayanan T L" userId="ec3868eb-7309-44f6-be40-83ef50a6fbdc" providerId="ADAL" clId="{43A657AC-0064-44D5-89A7-A15786FE5542}" dt="2021-05-26T23:32:05.214" v="3142" actId="478"/>
          <ac:picMkLst>
            <pc:docMk/>
            <pc:sldMk cId="831817407" sldId="258"/>
            <ac:picMk id="71" creationId="{59DAD511-34CB-4B27-B80E-B6B99B388B37}"/>
          </ac:picMkLst>
        </pc:picChg>
        <pc:picChg chg="add mod ord">
          <ac:chgData name="Anantha Narayanan T L" userId="ec3868eb-7309-44f6-be40-83ef50a6fbdc" providerId="ADAL" clId="{43A657AC-0064-44D5-89A7-A15786FE5542}" dt="2021-05-27T22:54:48.545" v="3976" actId="167"/>
          <ac:picMkLst>
            <pc:docMk/>
            <pc:sldMk cId="831817407" sldId="258"/>
            <ac:picMk id="72" creationId="{D79E04E0-1402-4BB6-8BD5-CB8E85D4A27E}"/>
          </ac:picMkLst>
        </pc:picChg>
        <pc:cxnChg chg="add mod ord">
          <ac:chgData name="Anantha Narayanan T L" userId="ec3868eb-7309-44f6-be40-83ef50a6fbdc" providerId="ADAL" clId="{43A657AC-0064-44D5-89A7-A15786FE5542}" dt="2021-05-27T22:55:18.431" v="3979" actId="14100"/>
          <ac:cxnSpMkLst>
            <pc:docMk/>
            <pc:sldMk cId="831817407" sldId="258"/>
            <ac:cxnSpMk id="10" creationId="{5AD89A69-BB34-48F2-BC25-9B2F64AA8260}"/>
          </ac:cxnSpMkLst>
        </pc:cxnChg>
        <pc:cxnChg chg="add mod ord">
          <ac:chgData name="Anantha Narayanan T L" userId="ec3868eb-7309-44f6-be40-83ef50a6fbdc" providerId="ADAL" clId="{43A657AC-0064-44D5-89A7-A15786FE5542}" dt="2021-05-26T23:15:40.182" v="2338" actId="14100"/>
          <ac:cxnSpMkLst>
            <pc:docMk/>
            <pc:sldMk cId="831817407" sldId="258"/>
            <ac:cxnSpMk id="11" creationId="{6308BB86-9EF9-4D22-BAD4-AD2DD01499EF}"/>
          </ac:cxnSpMkLst>
        </pc:cxnChg>
        <pc:cxnChg chg="add del mod ord">
          <ac:chgData name="Anantha Narayanan T L" userId="ec3868eb-7309-44f6-be40-83ef50a6fbdc" providerId="ADAL" clId="{43A657AC-0064-44D5-89A7-A15786FE5542}" dt="2021-05-26T04:11:39.788" v="1932" actId="478"/>
          <ac:cxnSpMkLst>
            <pc:docMk/>
            <pc:sldMk cId="831817407" sldId="258"/>
            <ac:cxnSpMk id="12" creationId="{EE83A836-5FD1-4C7A-8BF3-303B28FCEDBA}"/>
          </ac:cxnSpMkLst>
        </pc:cxnChg>
        <pc:cxnChg chg="add del mod">
          <ac:chgData name="Anantha Narayanan T L" userId="ec3868eb-7309-44f6-be40-83ef50a6fbdc" providerId="ADAL" clId="{43A657AC-0064-44D5-89A7-A15786FE5542}" dt="2021-05-26T04:11:42.444" v="1933" actId="478"/>
          <ac:cxnSpMkLst>
            <pc:docMk/>
            <pc:sldMk cId="831817407" sldId="258"/>
            <ac:cxnSpMk id="13" creationId="{3FAAD5AD-E018-4AF0-ADF7-223D261106E0}"/>
          </ac:cxnSpMkLst>
        </pc:cxnChg>
        <pc:cxnChg chg="add del mod ord">
          <ac:chgData name="Anantha Narayanan T L" userId="ec3868eb-7309-44f6-be40-83ef50a6fbdc" providerId="ADAL" clId="{43A657AC-0064-44D5-89A7-A15786FE5542}" dt="2021-05-26T02:56:55.680" v="1682"/>
          <ac:cxnSpMkLst>
            <pc:docMk/>
            <pc:sldMk cId="831817407" sldId="258"/>
            <ac:cxnSpMk id="33" creationId="{3CE5919F-E2F3-4EBC-A768-6E0E71CAC0A4}"/>
          </ac:cxnSpMkLst>
        </pc:cxnChg>
        <pc:cxnChg chg="add del mod ord">
          <ac:chgData name="Anantha Narayanan T L" userId="ec3868eb-7309-44f6-be40-83ef50a6fbdc" providerId="ADAL" clId="{43A657AC-0064-44D5-89A7-A15786FE5542}" dt="2021-05-26T02:56:50.947" v="1677"/>
          <ac:cxnSpMkLst>
            <pc:docMk/>
            <pc:sldMk cId="831817407" sldId="258"/>
            <ac:cxnSpMk id="36" creationId="{F913070B-9E3E-4715-B893-AFCFBB23F3AF}"/>
          </ac:cxnSpMkLst>
        </pc:cxnChg>
        <pc:cxnChg chg="add del mod">
          <ac:chgData name="Anantha Narayanan T L" userId="ec3868eb-7309-44f6-be40-83ef50a6fbdc" providerId="ADAL" clId="{43A657AC-0064-44D5-89A7-A15786FE5542}" dt="2021-05-26T04:21:25.366" v="1943" actId="478"/>
          <ac:cxnSpMkLst>
            <pc:docMk/>
            <pc:sldMk cId="831817407" sldId="258"/>
            <ac:cxnSpMk id="37" creationId="{1C134FB7-46E0-4B11-8069-F9067ABF50B1}"/>
          </ac:cxnSpMkLst>
        </pc:cxnChg>
        <pc:cxnChg chg="add mod">
          <ac:chgData name="Anantha Narayanan T L" userId="ec3868eb-7309-44f6-be40-83ef50a6fbdc" providerId="ADAL" clId="{43A657AC-0064-44D5-89A7-A15786FE5542}" dt="2021-05-27T22:55:10.735" v="3978" actId="14100"/>
          <ac:cxnSpMkLst>
            <pc:docMk/>
            <pc:sldMk cId="831817407" sldId="258"/>
            <ac:cxnSpMk id="50" creationId="{76ECC39B-7540-420A-A046-FF7579EB8016}"/>
          </ac:cxnSpMkLst>
        </pc:cxnChg>
        <pc:cxnChg chg="add del">
          <ac:chgData name="Anantha Narayanan T L" userId="ec3868eb-7309-44f6-be40-83ef50a6fbdc" providerId="ADAL" clId="{43A657AC-0064-44D5-89A7-A15786FE5542}" dt="2021-05-26T04:23:59.770" v="1981"/>
          <ac:cxnSpMkLst>
            <pc:docMk/>
            <pc:sldMk cId="831817407" sldId="258"/>
            <ac:cxnSpMk id="52" creationId="{736C176D-16DD-4300-A05A-E4A909242626}"/>
          </ac:cxnSpMkLst>
        </pc:cxnChg>
        <pc:cxnChg chg="add mod">
          <ac:chgData name="Anantha Narayanan T L" userId="ec3868eb-7309-44f6-be40-83ef50a6fbdc" providerId="ADAL" clId="{43A657AC-0064-44D5-89A7-A15786FE5542}" dt="2021-05-27T22:55:00.468" v="3977" actId="14100"/>
          <ac:cxnSpMkLst>
            <pc:docMk/>
            <pc:sldMk cId="831817407" sldId="258"/>
            <ac:cxnSpMk id="53" creationId="{5F99CF73-EC40-4D96-AB6E-DA910DF3B28E}"/>
          </ac:cxnSpMkLst>
        </pc:cxnChg>
      </pc:sldChg>
      <pc:sldChg chg="addSp delSp modSp new delAnim modAnim">
        <pc:chgData name="Anantha Narayanan T L" userId="ec3868eb-7309-44f6-be40-83ef50a6fbdc" providerId="ADAL" clId="{43A657AC-0064-44D5-89A7-A15786FE5542}" dt="2021-05-27T22:59:58.573" v="4024" actId="1076"/>
        <pc:sldMkLst>
          <pc:docMk/>
          <pc:sldMk cId="2207037857" sldId="260"/>
        </pc:sldMkLst>
        <pc:spChg chg="del">
          <ac:chgData name="Anantha Narayanan T L" userId="ec3868eb-7309-44f6-be40-83ef50a6fbdc" providerId="ADAL" clId="{43A657AC-0064-44D5-89A7-A15786FE5542}" dt="2021-05-21T03:57:28.061" v="767" actId="478"/>
          <ac:spMkLst>
            <pc:docMk/>
            <pc:sldMk cId="2207037857" sldId="260"/>
            <ac:spMk id="2" creationId="{8D483CA7-E43C-4440-9784-88E92616AC5F}"/>
          </ac:spMkLst>
        </pc:spChg>
        <pc:spChg chg="add del mod">
          <ac:chgData name="Anantha Narayanan T L" userId="ec3868eb-7309-44f6-be40-83ef50a6fbdc" providerId="ADAL" clId="{43A657AC-0064-44D5-89A7-A15786FE5542}" dt="2021-05-26T23:45:55.388" v="3452" actId="478"/>
          <ac:spMkLst>
            <pc:docMk/>
            <pc:sldMk cId="2207037857" sldId="260"/>
            <ac:spMk id="2" creationId="{EF01AC5E-4AB0-4A06-BAC7-282A00D020FF}"/>
          </ac:spMkLst>
        </pc:spChg>
        <pc:spChg chg="del">
          <ac:chgData name="Anantha Narayanan T L" userId="ec3868eb-7309-44f6-be40-83ef50a6fbdc" providerId="ADAL" clId="{43A657AC-0064-44D5-89A7-A15786FE5542}" dt="2021-05-21T03:57:33.439" v="768" actId="478"/>
          <ac:spMkLst>
            <pc:docMk/>
            <pc:sldMk cId="2207037857" sldId="260"/>
            <ac:spMk id="3" creationId="{D8993628-3BCE-4CEE-841D-F945D7E89231}"/>
          </ac:spMkLst>
        </pc:spChg>
        <pc:spChg chg="add del mod">
          <ac:chgData name="Anantha Narayanan T L" userId="ec3868eb-7309-44f6-be40-83ef50a6fbdc" providerId="ADAL" clId="{43A657AC-0064-44D5-89A7-A15786FE5542}" dt="2021-05-27T00:00:26.810" v="3781" actId="478"/>
          <ac:spMkLst>
            <pc:docMk/>
            <pc:sldMk cId="2207037857" sldId="260"/>
            <ac:spMk id="4" creationId="{D4663820-1D8D-4BD9-8035-271E51C8E8E3}"/>
          </ac:spMkLst>
        </pc:spChg>
        <pc:spChg chg="add mod">
          <ac:chgData name="Anantha Narayanan T L" userId="ec3868eb-7309-44f6-be40-83ef50a6fbdc" providerId="ADAL" clId="{43A657AC-0064-44D5-89A7-A15786FE5542}" dt="2021-05-26T23:48:27.557" v="3488" actId="1076"/>
          <ac:spMkLst>
            <pc:docMk/>
            <pc:sldMk cId="2207037857" sldId="260"/>
            <ac:spMk id="6" creationId="{EAD50309-F618-4B18-A518-D56A5B3C7A7D}"/>
          </ac:spMkLst>
        </pc:spChg>
        <pc:spChg chg="add del">
          <ac:chgData name="Anantha Narayanan T L" userId="ec3868eb-7309-44f6-be40-83ef50a6fbdc" providerId="ADAL" clId="{43A657AC-0064-44D5-89A7-A15786FE5542}" dt="2021-05-21T04:24:22.608" v="975" actId="478"/>
          <ac:spMkLst>
            <pc:docMk/>
            <pc:sldMk cId="2207037857" sldId="260"/>
            <ac:spMk id="6" creationId="{F0A06165-6ED7-4056-AD40-4C5CFBE83FF8}"/>
          </ac:spMkLst>
        </pc:spChg>
        <pc:spChg chg="add del">
          <ac:chgData name="Anantha Narayanan T L" userId="ec3868eb-7309-44f6-be40-83ef50a6fbdc" providerId="ADAL" clId="{43A657AC-0064-44D5-89A7-A15786FE5542}" dt="2021-05-21T04:24:22.608" v="975" actId="478"/>
          <ac:spMkLst>
            <pc:docMk/>
            <pc:sldMk cId="2207037857" sldId="260"/>
            <ac:spMk id="7" creationId="{3C67499E-2C2E-4342-8BB4-5901BBA96D3F}"/>
          </ac:spMkLst>
        </pc:spChg>
        <pc:spChg chg="add mod">
          <ac:chgData name="Anantha Narayanan T L" userId="ec3868eb-7309-44f6-be40-83ef50a6fbdc" providerId="ADAL" clId="{43A657AC-0064-44D5-89A7-A15786FE5542}" dt="2021-05-27T00:03:43.352" v="3950" actId="692"/>
          <ac:spMkLst>
            <pc:docMk/>
            <pc:sldMk cId="2207037857" sldId="260"/>
            <ac:spMk id="7" creationId="{3ECE64E8-B57C-4A31-995C-67907A04CA89}"/>
          </ac:spMkLst>
        </pc:spChg>
        <pc:spChg chg="add del">
          <ac:chgData name="Anantha Narayanan T L" userId="ec3868eb-7309-44f6-be40-83ef50a6fbdc" providerId="ADAL" clId="{43A657AC-0064-44D5-89A7-A15786FE5542}" dt="2021-05-21T04:24:22.608" v="975" actId="478"/>
          <ac:spMkLst>
            <pc:docMk/>
            <pc:sldMk cId="2207037857" sldId="260"/>
            <ac:spMk id="8" creationId="{1111BB1A-D103-4BA8-BB21-79C3844674F1}"/>
          </ac:spMkLst>
        </pc:spChg>
        <pc:spChg chg="add del">
          <ac:chgData name="Anantha Narayanan T L" userId="ec3868eb-7309-44f6-be40-83ef50a6fbdc" providerId="ADAL" clId="{43A657AC-0064-44D5-89A7-A15786FE5542}" dt="2021-05-21T04:24:22.608" v="975" actId="478"/>
          <ac:spMkLst>
            <pc:docMk/>
            <pc:sldMk cId="2207037857" sldId="260"/>
            <ac:spMk id="9" creationId="{18756E54-CB96-4C93-A1F2-74192576090C}"/>
          </ac:spMkLst>
        </pc:spChg>
        <pc:spChg chg="add del">
          <ac:chgData name="Anantha Narayanan T L" userId="ec3868eb-7309-44f6-be40-83ef50a6fbdc" providerId="ADAL" clId="{43A657AC-0064-44D5-89A7-A15786FE5542}" dt="2021-05-21T04:24:22.608" v="975" actId="478"/>
          <ac:spMkLst>
            <pc:docMk/>
            <pc:sldMk cId="2207037857" sldId="260"/>
            <ac:spMk id="10" creationId="{A773CA8F-D9CA-4343-BA94-0218401905AF}"/>
          </ac:spMkLst>
        </pc:spChg>
        <pc:spChg chg="add mod">
          <ac:chgData name="Anantha Narayanan T L" userId="ec3868eb-7309-44f6-be40-83ef50a6fbdc" providerId="ADAL" clId="{43A657AC-0064-44D5-89A7-A15786FE5542}" dt="2021-05-27T22:59:54.350" v="4022" actId="1076"/>
          <ac:spMkLst>
            <pc:docMk/>
            <pc:sldMk cId="2207037857" sldId="260"/>
            <ac:spMk id="10" creationId="{E4DCC04B-B7AA-4904-86CE-0A3A5A54B913}"/>
          </ac:spMkLst>
        </pc:spChg>
        <pc:spChg chg="add del">
          <ac:chgData name="Anantha Narayanan T L" userId="ec3868eb-7309-44f6-be40-83ef50a6fbdc" providerId="ADAL" clId="{43A657AC-0064-44D5-89A7-A15786FE5542}" dt="2021-05-21T04:24:22.608" v="975" actId="478"/>
          <ac:spMkLst>
            <pc:docMk/>
            <pc:sldMk cId="2207037857" sldId="260"/>
            <ac:spMk id="11" creationId="{3E45CFA5-9455-4AA9-8EBB-35D995CBE164}"/>
          </ac:spMkLst>
        </pc:spChg>
        <pc:spChg chg="add del">
          <ac:chgData name="Anantha Narayanan T L" userId="ec3868eb-7309-44f6-be40-83ef50a6fbdc" providerId="ADAL" clId="{43A657AC-0064-44D5-89A7-A15786FE5542}" dt="2021-05-21T04:24:22.608" v="975" actId="478"/>
          <ac:spMkLst>
            <pc:docMk/>
            <pc:sldMk cId="2207037857" sldId="260"/>
            <ac:spMk id="12" creationId="{ACE09000-0FDA-4385-BD5D-C7630801C87F}"/>
          </ac:spMkLst>
        </pc:spChg>
        <pc:spChg chg="add del">
          <ac:chgData name="Anantha Narayanan T L" userId="ec3868eb-7309-44f6-be40-83ef50a6fbdc" providerId="ADAL" clId="{43A657AC-0064-44D5-89A7-A15786FE5542}" dt="2021-05-21T04:24:22.608" v="975" actId="478"/>
          <ac:spMkLst>
            <pc:docMk/>
            <pc:sldMk cId="2207037857" sldId="260"/>
            <ac:spMk id="13" creationId="{1520220A-A006-4294-90D8-FC54F70E026E}"/>
          </ac:spMkLst>
        </pc:spChg>
        <pc:spChg chg="add mod">
          <ac:chgData name="Anantha Narayanan T L" userId="ec3868eb-7309-44f6-be40-83ef50a6fbdc" providerId="ADAL" clId="{43A657AC-0064-44D5-89A7-A15786FE5542}" dt="2021-05-27T00:02:55.689" v="3851" actId="692"/>
          <ac:spMkLst>
            <pc:docMk/>
            <pc:sldMk cId="2207037857" sldId="260"/>
            <ac:spMk id="13" creationId="{614C057D-A8FB-4EF7-8879-02B1AB0C2FC9}"/>
          </ac:spMkLst>
        </pc:spChg>
        <pc:spChg chg="add del">
          <ac:chgData name="Anantha Narayanan T L" userId="ec3868eb-7309-44f6-be40-83ef50a6fbdc" providerId="ADAL" clId="{43A657AC-0064-44D5-89A7-A15786FE5542}" dt="2021-05-21T04:24:22.608" v="975" actId="478"/>
          <ac:spMkLst>
            <pc:docMk/>
            <pc:sldMk cId="2207037857" sldId="260"/>
            <ac:spMk id="14" creationId="{F5E97336-93AE-4FDB-9FDE-688561481339}"/>
          </ac:spMkLst>
        </pc:spChg>
        <pc:spChg chg="add del">
          <ac:chgData name="Anantha Narayanan T L" userId="ec3868eb-7309-44f6-be40-83ef50a6fbdc" providerId="ADAL" clId="{43A657AC-0064-44D5-89A7-A15786FE5542}" dt="2021-05-21T04:24:22.608" v="975" actId="478"/>
          <ac:spMkLst>
            <pc:docMk/>
            <pc:sldMk cId="2207037857" sldId="260"/>
            <ac:spMk id="15" creationId="{501CF288-8D2F-4E56-9B1B-1BC837450DD0}"/>
          </ac:spMkLst>
        </pc:spChg>
        <pc:spChg chg="add del">
          <ac:chgData name="Anantha Narayanan T L" userId="ec3868eb-7309-44f6-be40-83ef50a6fbdc" providerId="ADAL" clId="{43A657AC-0064-44D5-89A7-A15786FE5542}" dt="2021-05-21T04:24:22.608" v="975" actId="478"/>
          <ac:spMkLst>
            <pc:docMk/>
            <pc:sldMk cId="2207037857" sldId="260"/>
            <ac:spMk id="16" creationId="{C94AE3B4-809A-4A68-9EC8-18BCFE387D4D}"/>
          </ac:spMkLst>
        </pc:spChg>
        <pc:spChg chg="add del">
          <ac:chgData name="Anantha Narayanan T L" userId="ec3868eb-7309-44f6-be40-83ef50a6fbdc" providerId="ADAL" clId="{43A657AC-0064-44D5-89A7-A15786FE5542}" dt="2021-05-21T04:24:22.608" v="975" actId="478"/>
          <ac:spMkLst>
            <pc:docMk/>
            <pc:sldMk cId="2207037857" sldId="260"/>
            <ac:spMk id="17" creationId="{2E36FF4E-1ADC-4C47-B930-2C05AE97478D}"/>
          </ac:spMkLst>
        </pc:spChg>
        <pc:spChg chg="add del">
          <ac:chgData name="Anantha Narayanan T L" userId="ec3868eb-7309-44f6-be40-83ef50a6fbdc" providerId="ADAL" clId="{43A657AC-0064-44D5-89A7-A15786FE5542}" dt="2021-05-26T02:33:33.753" v="1610" actId="478"/>
          <ac:spMkLst>
            <pc:docMk/>
            <pc:sldMk cId="2207037857" sldId="260"/>
            <ac:spMk id="17" creationId="{A73535BF-620B-4C44-97DE-DF30F9FDAC1F}"/>
          </ac:spMkLst>
        </pc:spChg>
        <pc:spChg chg="add del">
          <ac:chgData name="Anantha Narayanan T L" userId="ec3868eb-7309-44f6-be40-83ef50a6fbdc" providerId="ADAL" clId="{43A657AC-0064-44D5-89A7-A15786FE5542}" dt="2021-05-21T04:24:22.608" v="975" actId="478"/>
          <ac:spMkLst>
            <pc:docMk/>
            <pc:sldMk cId="2207037857" sldId="260"/>
            <ac:spMk id="18" creationId="{8CC559FB-2CF2-43B7-B21C-7B3D06418E7A}"/>
          </ac:spMkLst>
        </pc:spChg>
        <pc:spChg chg="add mod">
          <ac:chgData name="Anantha Narayanan T L" userId="ec3868eb-7309-44f6-be40-83ef50a6fbdc" providerId="ADAL" clId="{43A657AC-0064-44D5-89A7-A15786FE5542}" dt="2021-05-27T00:02:39.974" v="3848" actId="207"/>
          <ac:spMkLst>
            <pc:docMk/>
            <pc:sldMk cId="2207037857" sldId="260"/>
            <ac:spMk id="18" creationId="{9E2A60F7-85C0-4E5D-B544-9E862908D186}"/>
          </ac:spMkLst>
        </pc:spChg>
        <pc:spChg chg="add del">
          <ac:chgData name="Anantha Narayanan T L" userId="ec3868eb-7309-44f6-be40-83ef50a6fbdc" providerId="ADAL" clId="{43A657AC-0064-44D5-89A7-A15786FE5542}" dt="2021-05-26T02:33:57.053" v="1612" actId="478"/>
          <ac:spMkLst>
            <pc:docMk/>
            <pc:sldMk cId="2207037857" sldId="260"/>
            <ac:spMk id="18" creationId="{AF024BC3-9FB5-4568-931F-3F9EC1C41703}"/>
          </ac:spMkLst>
        </pc:spChg>
        <pc:spChg chg="add del">
          <ac:chgData name="Anantha Narayanan T L" userId="ec3868eb-7309-44f6-be40-83ef50a6fbdc" providerId="ADAL" clId="{43A657AC-0064-44D5-89A7-A15786FE5542}" dt="2021-05-21T04:24:22.608" v="975" actId="478"/>
          <ac:spMkLst>
            <pc:docMk/>
            <pc:sldMk cId="2207037857" sldId="260"/>
            <ac:spMk id="19" creationId="{F0D30DAB-E85F-4D1D-A48B-9300A449B632}"/>
          </ac:spMkLst>
        </pc:spChg>
        <pc:spChg chg="add del">
          <ac:chgData name="Anantha Narayanan T L" userId="ec3868eb-7309-44f6-be40-83ef50a6fbdc" providerId="ADAL" clId="{43A657AC-0064-44D5-89A7-A15786FE5542}" dt="2021-05-21T04:24:22.608" v="975" actId="478"/>
          <ac:spMkLst>
            <pc:docMk/>
            <pc:sldMk cId="2207037857" sldId="260"/>
            <ac:spMk id="20" creationId="{85971B8A-0550-4B22-804D-2D7B8E54EF50}"/>
          </ac:spMkLst>
        </pc:spChg>
        <pc:spChg chg="add del">
          <ac:chgData name="Anantha Narayanan T L" userId="ec3868eb-7309-44f6-be40-83ef50a6fbdc" providerId="ADAL" clId="{43A657AC-0064-44D5-89A7-A15786FE5542}" dt="2021-05-21T04:24:22.608" v="975" actId="478"/>
          <ac:spMkLst>
            <pc:docMk/>
            <pc:sldMk cId="2207037857" sldId="260"/>
            <ac:spMk id="21" creationId="{F2C976D2-4099-4B5A-9276-C555FD86471D}"/>
          </ac:spMkLst>
        </pc:spChg>
        <pc:spChg chg="add del">
          <ac:chgData name="Anantha Narayanan T L" userId="ec3868eb-7309-44f6-be40-83ef50a6fbdc" providerId="ADAL" clId="{43A657AC-0064-44D5-89A7-A15786FE5542}" dt="2021-05-21T04:24:22.608" v="975" actId="478"/>
          <ac:spMkLst>
            <pc:docMk/>
            <pc:sldMk cId="2207037857" sldId="260"/>
            <ac:spMk id="22" creationId="{1EA58ECA-00D0-448A-8558-611D321359E4}"/>
          </ac:spMkLst>
        </pc:spChg>
        <pc:spChg chg="add del">
          <ac:chgData name="Anantha Narayanan T L" userId="ec3868eb-7309-44f6-be40-83ef50a6fbdc" providerId="ADAL" clId="{43A657AC-0064-44D5-89A7-A15786FE5542}" dt="2021-05-21T04:24:22.608" v="975" actId="478"/>
          <ac:spMkLst>
            <pc:docMk/>
            <pc:sldMk cId="2207037857" sldId="260"/>
            <ac:spMk id="23" creationId="{25A23F2B-2A4E-46B5-A46F-3DC0108268C6}"/>
          </ac:spMkLst>
        </pc:spChg>
        <pc:spChg chg="add del">
          <ac:chgData name="Anantha Narayanan T L" userId="ec3868eb-7309-44f6-be40-83ef50a6fbdc" providerId="ADAL" clId="{43A657AC-0064-44D5-89A7-A15786FE5542}" dt="2021-05-21T04:24:22.608" v="975" actId="478"/>
          <ac:spMkLst>
            <pc:docMk/>
            <pc:sldMk cId="2207037857" sldId="260"/>
            <ac:spMk id="24" creationId="{FA98A3EE-3CDD-4B1A-A6E8-B43CA31A7EE6}"/>
          </ac:spMkLst>
        </pc:spChg>
        <pc:spChg chg="add del">
          <ac:chgData name="Anantha Narayanan T L" userId="ec3868eb-7309-44f6-be40-83ef50a6fbdc" providerId="ADAL" clId="{43A657AC-0064-44D5-89A7-A15786FE5542}" dt="2021-05-26T23:53:30.724" v="3524" actId="478"/>
          <ac:spMkLst>
            <pc:docMk/>
            <pc:sldMk cId="2207037857" sldId="260"/>
            <ac:spMk id="25" creationId="{4C8A43DB-323A-40B5-8C14-C1A2E357FD55}"/>
          </ac:spMkLst>
        </pc:spChg>
        <pc:spChg chg="add del">
          <ac:chgData name="Anantha Narayanan T L" userId="ec3868eb-7309-44f6-be40-83ef50a6fbdc" providerId="ADAL" clId="{43A657AC-0064-44D5-89A7-A15786FE5542}" dt="2021-05-21T04:24:22.608" v="975" actId="478"/>
          <ac:spMkLst>
            <pc:docMk/>
            <pc:sldMk cId="2207037857" sldId="260"/>
            <ac:spMk id="25" creationId="{6B13C893-793D-4BAE-991A-71368D50B574}"/>
          </ac:spMkLst>
        </pc:spChg>
        <pc:spChg chg="add del">
          <ac:chgData name="Anantha Narayanan T L" userId="ec3868eb-7309-44f6-be40-83ef50a6fbdc" providerId="ADAL" clId="{43A657AC-0064-44D5-89A7-A15786FE5542}" dt="2021-05-21T04:24:22.608" v="975" actId="478"/>
          <ac:spMkLst>
            <pc:docMk/>
            <pc:sldMk cId="2207037857" sldId="260"/>
            <ac:spMk id="26" creationId="{AC9DD440-1E1E-4991-9662-B1EB30F8961E}"/>
          </ac:spMkLst>
        </pc:spChg>
        <pc:spChg chg="add del">
          <ac:chgData name="Anantha Narayanan T L" userId="ec3868eb-7309-44f6-be40-83ef50a6fbdc" providerId="ADAL" clId="{43A657AC-0064-44D5-89A7-A15786FE5542}" dt="2021-05-21T04:24:22.608" v="975" actId="478"/>
          <ac:spMkLst>
            <pc:docMk/>
            <pc:sldMk cId="2207037857" sldId="260"/>
            <ac:spMk id="27" creationId="{4F69F61F-973C-4F73-892F-9164E9D2591D}"/>
          </ac:spMkLst>
        </pc:spChg>
        <pc:spChg chg="add del">
          <ac:chgData name="Anantha Narayanan T L" userId="ec3868eb-7309-44f6-be40-83ef50a6fbdc" providerId="ADAL" clId="{43A657AC-0064-44D5-89A7-A15786FE5542}" dt="2021-05-21T04:24:22.608" v="975" actId="478"/>
          <ac:spMkLst>
            <pc:docMk/>
            <pc:sldMk cId="2207037857" sldId="260"/>
            <ac:spMk id="28" creationId="{92919C10-06F3-4F11-8A25-7FE8D4716090}"/>
          </ac:spMkLst>
        </pc:spChg>
        <pc:spChg chg="add mod">
          <ac:chgData name="Anantha Narayanan T L" userId="ec3868eb-7309-44f6-be40-83ef50a6fbdc" providerId="ADAL" clId="{43A657AC-0064-44D5-89A7-A15786FE5542}" dt="2021-05-27T00:03:09.537" v="3853" actId="2085"/>
          <ac:spMkLst>
            <pc:docMk/>
            <pc:sldMk cId="2207037857" sldId="260"/>
            <ac:spMk id="29" creationId="{DB8205B1-6E3C-4BDD-8AEA-65D6F654460E}"/>
          </ac:spMkLst>
        </pc:spChg>
        <pc:spChg chg="add del">
          <ac:chgData name="Anantha Narayanan T L" userId="ec3868eb-7309-44f6-be40-83ef50a6fbdc" providerId="ADAL" clId="{43A657AC-0064-44D5-89A7-A15786FE5542}" dt="2021-05-21T04:24:22.608" v="975" actId="478"/>
          <ac:spMkLst>
            <pc:docMk/>
            <pc:sldMk cId="2207037857" sldId="260"/>
            <ac:spMk id="29" creationId="{F1D3F73C-09D6-4A6C-9981-5C1B220C2F9A}"/>
          </ac:spMkLst>
        </pc:spChg>
        <pc:spChg chg="add del">
          <ac:chgData name="Anantha Narayanan T L" userId="ec3868eb-7309-44f6-be40-83ef50a6fbdc" providerId="ADAL" clId="{43A657AC-0064-44D5-89A7-A15786FE5542}" dt="2021-05-21T04:24:22.608" v="975" actId="478"/>
          <ac:spMkLst>
            <pc:docMk/>
            <pc:sldMk cId="2207037857" sldId="260"/>
            <ac:spMk id="30" creationId="{1EA9836E-282C-4078-8F0D-E48D11381080}"/>
          </ac:spMkLst>
        </pc:spChg>
        <pc:spChg chg="add mod">
          <ac:chgData name="Anantha Narayanan T L" userId="ec3868eb-7309-44f6-be40-83ef50a6fbdc" providerId="ADAL" clId="{43A657AC-0064-44D5-89A7-A15786FE5542}" dt="2021-05-26T23:55:09.782" v="3536" actId="14100"/>
          <ac:spMkLst>
            <pc:docMk/>
            <pc:sldMk cId="2207037857" sldId="260"/>
            <ac:spMk id="30" creationId="{4754C55F-2867-4370-B038-F4B5C4DBEEA8}"/>
          </ac:spMkLst>
        </pc:spChg>
        <pc:spChg chg="add del">
          <ac:chgData name="Anantha Narayanan T L" userId="ec3868eb-7309-44f6-be40-83ef50a6fbdc" providerId="ADAL" clId="{43A657AC-0064-44D5-89A7-A15786FE5542}" dt="2021-05-21T04:24:22.608" v="975" actId="478"/>
          <ac:spMkLst>
            <pc:docMk/>
            <pc:sldMk cId="2207037857" sldId="260"/>
            <ac:spMk id="31" creationId="{10D88A04-617B-434E-B448-4C386A8800B7}"/>
          </ac:spMkLst>
        </pc:spChg>
        <pc:spChg chg="add del mod">
          <ac:chgData name="Anantha Narayanan T L" userId="ec3868eb-7309-44f6-be40-83ef50a6fbdc" providerId="ADAL" clId="{43A657AC-0064-44D5-89A7-A15786FE5542}" dt="2021-05-26T23:57:30.990" v="3615" actId="21"/>
          <ac:spMkLst>
            <pc:docMk/>
            <pc:sldMk cId="2207037857" sldId="260"/>
            <ac:spMk id="31" creationId="{E2C371D4-2815-4C99-BD34-3DDDDBCC754C}"/>
          </ac:spMkLst>
        </pc:spChg>
        <pc:spChg chg="add del">
          <ac:chgData name="Anantha Narayanan T L" userId="ec3868eb-7309-44f6-be40-83ef50a6fbdc" providerId="ADAL" clId="{43A657AC-0064-44D5-89A7-A15786FE5542}" dt="2021-05-21T04:24:22.608" v="975" actId="478"/>
          <ac:spMkLst>
            <pc:docMk/>
            <pc:sldMk cId="2207037857" sldId="260"/>
            <ac:spMk id="32" creationId="{9673FEE1-C655-4F75-9C90-349695C9EBE0}"/>
          </ac:spMkLst>
        </pc:spChg>
        <pc:spChg chg="add del">
          <ac:chgData name="Anantha Narayanan T L" userId="ec3868eb-7309-44f6-be40-83ef50a6fbdc" providerId="ADAL" clId="{43A657AC-0064-44D5-89A7-A15786FE5542}" dt="2021-05-26T23:56:22.591" v="3592"/>
          <ac:spMkLst>
            <pc:docMk/>
            <pc:sldMk cId="2207037857" sldId="260"/>
            <ac:spMk id="33" creationId="{88372F3B-0EB0-41DF-8600-4960754ECB8D}"/>
          </ac:spMkLst>
        </pc:spChg>
        <pc:spChg chg="add del">
          <ac:chgData name="Anantha Narayanan T L" userId="ec3868eb-7309-44f6-be40-83ef50a6fbdc" providerId="ADAL" clId="{43A657AC-0064-44D5-89A7-A15786FE5542}" dt="2021-05-21T04:24:22.608" v="975" actId="478"/>
          <ac:spMkLst>
            <pc:docMk/>
            <pc:sldMk cId="2207037857" sldId="260"/>
            <ac:spMk id="33" creationId="{E4812B16-4932-4501-B43F-FEFCAE05F5B0}"/>
          </ac:spMkLst>
        </pc:spChg>
        <pc:spChg chg="add del">
          <ac:chgData name="Anantha Narayanan T L" userId="ec3868eb-7309-44f6-be40-83ef50a6fbdc" providerId="ADAL" clId="{43A657AC-0064-44D5-89A7-A15786FE5542}" dt="2021-05-21T04:24:22.608" v="975" actId="478"/>
          <ac:spMkLst>
            <pc:docMk/>
            <pc:sldMk cId="2207037857" sldId="260"/>
            <ac:spMk id="34" creationId="{5DD957E7-AC5A-4809-8280-38AD43288EE1}"/>
          </ac:spMkLst>
        </pc:spChg>
        <pc:spChg chg="add del">
          <ac:chgData name="Anantha Narayanan T L" userId="ec3868eb-7309-44f6-be40-83ef50a6fbdc" providerId="ADAL" clId="{43A657AC-0064-44D5-89A7-A15786FE5542}" dt="2021-05-21T04:24:22.608" v="975" actId="478"/>
          <ac:spMkLst>
            <pc:docMk/>
            <pc:sldMk cId="2207037857" sldId="260"/>
            <ac:spMk id="35" creationId="{508CA4E1-03EA-4543-8A63-C83075407A3C}"/>
          </ac:spMkLst>
        </pc:spChg>
        <pc:spChg chg="add del">
          <ac:chgData name="Anantha Narayanan T L" userId="ec3868eb-7309-44f6-be40-83ef50a6fbdc" providerId="ADAL" clId="{43A657AC-0064-44D5-89A7-A15786FE5542}" dt="2021-05-21T04:24:22.608" v="975" actId="478"/>
          <ac:spMkLst>
            <pc:docMk/>
            <pc:sldMk cId="2207037857" sldId="260"/>
            <ac:spMk id="36" creationId="{7BE1962C-B24A-42C3-ACD2-B6ECBC2BC7A9}"/>
          </ac:spMkLst>
        </pc:spChg>
        <pc:spChg chg="add del">
          <ac:chgData name="Anantha Narayanan T L" userId="ec3868eb-7309-44f6-be40-83ef50a6fbdc" providerId="ADAL" clId="{43A657AC-0064-44D5-89A7-A15786FE5542}" dt="2021-05-21T04:24:22.608" v="975" actId="478"/>
          <ac:spMkLst>
            <pc:docMk/>
            <pc:sldMk cId="2207037857" sldId="260"/>
            <ac:spMk id="37" creationId="{4010C278-DF17-441C-B374-C00FA313FEF1}"/>
          </ac:spMkLst>
        </pc:spChg>
        <pc:spChg chg="add mod">
          <ac:chgData name="Anantha Narayanan T L" userId="ec3868eb-7309-44f6-be40-83ef50a6fbdc" providerId="ADAL" clId="{43A657AC-0064-44D5-89A7-A15786FE5542}" dt="2021-05-26T23:58:19.278" v="3640" actId="1076"/>
          <ac:spMkLst>
            <pc:docMk/>
            <pc:sldMk cId="2207037857" sldId="260"/>
            <ac:spMk id="37" creationId="{DBDE8F8F-6872-423B-8139-14D3844AE36C}"/>
          </ac:spMkLst>
        </pc:spChg>
        <pc:spChg chg="add del">
          <ac:chgData name="Anantha Narayanan T L" userId="ec3868eb-7309-44f6-be40-83ef50a6fbdc" providerId="ADAL" clId="{43A657AC-0064-44D5-89A7-A15786FE5542}" dt="2021-05-21T04:24:22.608" v="975" actId="478"/>
          <ac:spMkLst>
            <pc:docMk/>
            <pc:sldMk cId="2207037857" sldId="260"/>
            <ac:spMk id="38" creationId="{C1FC1038-9575-4268-9910-C8ECA766F78E}"/>
          </ac:spMkLst>
        </pc:spChg>
        <pc:spChg chg="add del">
          <ac:chgData name="Anantha Narayanan T L" userId="ec3868eb-7309-44f6-be40-83ef50a6fbdc" providerId="ADAL" clId="{43A657AC-0064-44D5-89A7-A15786FE5542}" dt="2021-05-21T04:24:22.608" v="975" actId="478"/>
          <ac:spMkLst>
            <pc:docMk/>
            <pc:sldMk cId="2207037857" sldId="260"/>
            <ac:spMk id="39" creationId="{78032333-33EC-4226-ACE1-06A3A014A015}"/>
          </ac:spMkLst>
        </pc:spChg>
        <pc:spChg chg="add del">
          <ac:chgData name="Anantha Narayanan T L" userId="ec3868eb-7309-44f6-be40-83ef50a6fbdc" providerId="ADAL" clId="{43A657AC-0064-44D5-89A7-A15786FE5542}" dt="2021-05-21T04:24:22.608" v="975" actId="478"/>
          <ac:spMkLst>
            <pc:docMk/>
            <pc:sldMk cId="2207037857" sldId="260"/>
            <ac:spMk id="40" creationId="{AC9DDA60-38E1-45AD-A464-92DF49BBB23E}"/>
          </ac:spMkLst>
        </pc:spChg>
        <pc:spChg chg="add del">
          <ac:chgData name="Anantha Narayanan T L" userId="ec3868eb-7309-44f6-be40-83ef50a6fbdc" providerId="ADAL" clId="{43A657AC-0064-44D5-89A7-A15786FE5542}" dt="2021-05-21T04:24:22.608" v="975" actId="478"/>
          <ac:spMkLst>
            <pc:docMk/>
            <pc:sldMk cId="2207037857" sldId="260"/>
            <ac:spMk id="41" creationId="{4FA92FDF-23AF-43B9-90B5-65B991954D80}"/>
          </ac:spMkLst>
        </pc:spChg>
        <pc:spChg chg="add del">
          <ac:chgData name="Anantha Narayanan T L" userId="ec3868eb-7309-44f6-be40-83ef50a6fbdc" providerId="ADAL" clId="{43A657AC-0064-44D5-89A7-A15786FE5542}" dt="2021-05-21T04:24:22.608" v="975" actId="478"/>
          <ac:spMkLst>
            <pc:docMk/>
            <pc:sldMk cId="2207037857" sldId="260"/>
            <ac:spMk id="42" creationId="{D928DBBD-6310-4A59-9C64-3F2F3134E066}"/>
          </ac:spMkLst>
        </pc:spChg>
        <pc:spChg chg="add del">
          <ac:chgData name="Anantha Narayanan T L" userId="ec3868eb-7309-44f6-be40-83ef50a6fbdc" providerId="ADAL" clId="{43A657AC-0064-44D5-89A7-A15786FE5542}" dt="2021-05-21T04:24:22.608" v="975" actId="478"/>
          <ac:spMkLst>
            <pc:docMk/>
            <pc:sldMk cId="2207037857" sldId="260"/>
            <ac:spMk id="43" creationId="{4446F14E-EC42-4B9E-8BF2-01597D9DDE6D}"/>
          </ac:spMkLst>
        </pc:spChg>
        <pc:spChg chg="add del">
          <ac:chgData name="Anantha Narayanan T L" userId="ec3868eb-7309-44f6-be40-83ef50a6fbdc" providerId="ADAL" clId="{43A657AC-0064-44D5-89A7-A15786FE5542}" dt="2021-05-21T04:24:22.608" v="975" actId="478"/>
          <ac:spMkLst>
            <pc:docMk/>
            <pc:sldMk cId="2207037857" sldId="260"/>
            <ac:spMk id="44" creationId="{F0CA3A50-7687-4E14-BC41-29C2CB92665E}"/>
          </ac:spMkLst>
        </pc:spChg>
        <pc:spChg chg="add del">
          <ac:chgData name="Anantha Narayanan T L" userId="ec3868eb-7309-44f6-be40-83ef50a6fbdc" providerId="ADAL" clId="{43A657AC-0064-44D5-89A7-A15786FE5542}" dt="2021-05-21T04:24:22.608" v="975" actId="478"/>
          <ac:spMkLst>
            <pc:docMk/>
            <pc:sldMk cId="2207037857" sldId="260"/>
            <ac:spMk id="45" creationId="{1B1B9B41-FF3A-4EFB-AC26-4B207A30597B}"/>
          </ac:spMkLst>
        </pc:spChg>
        <pc:spChg chg="add del">
          <ac:chgData name="Anantha Narayanan T L" userId="ec3868eb-7309-44f6-be40-83ef50a6fbdc" providerId="ADAL" clId="{43A657AC-0064-44D5-89A7-A15786FE5542}" dt="2021-05-21T04:24:22.608" v="975" actId="478"/>
          <ac:spMkLst>
            <pc:docMk/>
            <pc:sldMk cId="2207037857" sldId="260"/>
            <ac:spMk id="46" creationId="{01703FFA-98F6-444B-8DBB-8CE062AC59BB}"/>
          </ac:spMkLst>
        </pc:spChg>
        <pc:spChg chg="add del">
          <ac:chgData name="Anantha Narayanan T L" userId="ec3868eb-7309-44f6-be40-83ef50a6fbdc" providerId="ADAL" clId="{43A657AC-0064-44D5-89A7-A15786FE5542}" dt="2021-05-21T04:24:22.608" v="975" actId="478"/>
          <ac:spMkLst>
            <pc:docMk/>
            <pc:sldMk cId="2207037857" sldId="260"/>
            <ac:spMk id="47" creationId="{763E90D7-34E6-439D-B938-CFC95059E392}"/>
          </ac:spMkLst>
        </pc:spChg>
        <pc:spChg chg="add del">
          <ac:chgData name="Anantha Narayanan T L" userId="ec3868eb-7309-44f6-be40-83ef50a6fbdc" providerId="ADAL" clId="{43A657AC-0064-44D5-89A7-A15786FE5542}" dt="2021-05-21T04:24:22.608" v="975" actId="478"/>
          <ac:spMkLst>
            <pc:docMk/>
            <pc:sldMk cId="2207037857" sldId="260"/>
            <ac:spMk id="48" creationId="{FC023296-ACC0-4711-8530-E2F908DC00F5}"/>
          </ac:spMkLst>
        </pc:spChg>
        <pc:spChg chg="add del">
          <ac:chgData name="Anantha Narayanan T L" userId="ec3868eb-7309-44f6-be40-83ef50a6fbdc" providerId="ADAL" clId="{43A657AC-0064-44D5-89A7-A15786FE5542}" dt="2021-05-21T04:24:22.608" v="975" actId="478"/>
          <ac:spMkLst>
            <pc:docMk/>
            <pc:sldMk cId="2207037857" sldId="260"/>
            <ac:spMk id="49" creationId="{369B911D-4A76-4374-99E0-D12B3BB61327}"/>
          </ac:spMkLst>
        </pc:spChg>
        <pc:spChg chg="add del">
          <ac:chgData name="Anantha Narayanan T L" userId="ec3868eb-7309-44f6-be40-83ef50a6fbdc" providerId="ADAL" clId="{43A657AC-0064-44D5-89A7-A15786FE5542}" dt="2021-05-21T04:24:22.608" v="975" actId="478"/>
          <ac:spMkLst>
            <pc:docMk/>
            <pc:sldMk cId="2207037857" sldId="260"/>
            <ac:spMk id="50" creationId="{F55F6D0E-796D-4BEA-91C8-EE3288E65BF2}"/>
          </ac:spMkLst>
        </pc:spChg>
        <pc:spChg chg="add del">
          <ac:chgData name="Anantha Narayanan T L" userId="ec3868eb-7309-44f6-be40-83ef50a6fbdc" providerId="ADAL" clId="{43A657AC-0064-44D5-89A7-A15786FE5542}" dt="2021-05-21T04:24:22.608" v="975" actId="478"/>
          <ac:spMkLst>
            <pc:docMk/>
            <pc:sldMk cId="2207037857" sldId="260"/>
            <ac:spMk id="51" creationId="{52247AD6-1A47-498F-AD27-9BF3AF6DE924}"/>
          </ac:spMkLst>
        </pc:spChg>
        <pc:spChg chg="add del">
          <ac:chgData name="Anantha Narayanan T L" userId="ec3868eb-7309-44f6-be40-83ef50a6fbdc" providerId="ADAL" clId="{43A657AC-0064-44D5-89A7-A15786FE5542}" dt="2021-05-21T04:24:22.608" v="975" actId="478"/>
          <ac:spMkLst>
            <pc:docMk/>
            <pc:sldMk cId="2207037857" sldId="260"/>
            <ac:spMk id="52" creationId="{25595AB5-C1AC-4BDF-B32F-66175BAF9CCF}"/>
          </ac:spMkLst>
        </pc:spChg>
        <pc:spChg chg="add del">
          <ac:chgData name="Anantha Narayanan T L" userId="ec3868eb-7309-44f6-be40-83ef50a6fbdc" providerId="ADAL" clId="{43A657AC-0064-44D5-89A7-A15786FE5542}" dt="2021-05-21T04:24:22.608" v="975" actId="478"/>
          <ac:spMkLst>
            <pc:docMk/>
            <pc:sldMk cId="2207037857" sldId="260"/>
            <ac:spMk id="53" creationId="{ACD43CD3-7380-49BA-A482-76A120E2FABD}"/>
          </ac:spMkLst>
        </pc:spChg>
        <pc:spChg chg="add del">
          <ac:chgData name="Anantha Narayanan T L" userId="ec3868eb-7309-44f6-be40-83ef50a6fbdc" providerId="ADAL" clId="{43A657AC-0064-44D5-89A7-A15786FE5542}" dt="2021-05-21T04:24:22.608" v="975" actId="478"/>
          <ac:spMkLst>
            <pc:docMk/>
            <pc:sldMk cId="2207037857" sldId="260"/>
            <ac:spMk id="54" creationId="{7EB812B6-006C-4950-B8CB-3CB876233F70}"/>
          </ac:spMkLst>
        </pc:spChg>
        <pc:spChg chg="add del">
          <ac:chgData name="Anantha Narayanan T L" userId="ec3868eb-7309-44f6-be40-83ef50a6fbdc" providerId="ADAL" clId="{43A657AC-0064-44D5-89A7-A15786FE5542}" dt="2021-05-21T04:24:22.608" v="975" actId="478"/>
          <ac:spMkLst>
            <pc:docMk/>
            <pc:sldMk cId="2207037857" sldId="260"/>
            <ac:spMk id="55" creationId="{E747729D-99AC-4D1B-A6B9-A974D1635210}"/>
          </ac:spMkLst>
        </pc:spChg>
        <pc:spChg chg="add del">
          <ac:chgData name="Anantha Narayanan T L" userId="ec3868eb-7309-44f6-be40-83ef50a6fbdc" providerId="ADAL" clId="{43A657AC-0064-44D5-89A7-A15786FE5542}" dt="2021-05-21T04:24:22.608" v="975" actId="478"/>
          <ac:spMkLst>
            <pc:docMk/>
            <pc:sldMk cId="2207037857" sldId="260"/>
            <ac:spMk id="56" creationId="{02850570-97AF-4A9F-95DF-3EC221F3C5EE}"/>
          </ac:spMkLst>
        </pc:spChg>
        <pc:spChg chg="add del">
          <ac:chgData name="Anantha Narayanan T L" userId="ec3868eb-7309-44f6-be40-83ef50a6fbdc" providerId="ADAL" clId="{43A657AC-0064-44D5-89A7-A15786FE5542}" dt="2021-05-21T04:24:22.608" v="975" actId="478"/>
          <ac:spMkLst>
            <pc:docMk/>
            <pc:sldMk cId="2207037857" sldId="260"/>
            <ac:spMk id="57" creationId="{EB19F9DA-124D-4BA2-A1B1-2552483CD5DA}"/>
          </ac:spMkLst>
        </pc:spChg>
        <pc:spChg chg="add del">
          <ac:chgData name="Anantha Narayanan T L" userId="ec3868eb-7309-44f6-be40-83ef50a6fbdc" providerId="ADAL" clId="{43A657AC-0064-44D5-89A7-A15786FE5542}" dt="2021-05-21T04:24:22.608" v="975" actId="478"/>
          <ac:spMkLst>
            <pc:docMk/>
            <pc:sldMk cId="2207037857" sldId="260"/>
            <ac:spMk id="58" creationId="{5F8584DC-C94E-45F6-9754-D940C3031013}"/>
          </ac:spMkLst>
        </pc:spChg>
        <pc:spChg chg="add del">
          <ac:chgData name="Anantha Narayanan T L" userId="ec3868eb-7309-44f6-be40-83ef50a6fbdc" providerId="ADAL" clId="{43A657AC-0064-44D5-89A7-A15786FE5542}" dt="2021-05-21T04:24:22.608" v="975" actId="478"/>
          <ac:spMkLst>
            <pc:docMk/>
            <pc:sldMk cId="2207037857" sldId="260"/>
            <ac:spMk id="59" creationId="{B357FA95-07E1-4D22-BEED-6807A4545E64}"/>
          </ac:spMkLst>
        </pc:spChg>
        <pc:spChg chg="add del">
          <ac:chgData name="Anantha Narayanan T L" userId="ec3868eb-7309-44f6-be40-83ef50a6fbdc" providerId="ADAL" clId="{43A657AC-0064-44D5-89A7-A15786FE5542}" dt="2021-05-21T04:24:22.608" v="975" actId="478"/>
          <ac:spMkLst>
            <pc:docMk/>
            <pc:sldMk cId="2207037857" sldId="260"/>
            <ac:spMk id="60" creationId="{013F0E93-8C6E-4D57-A4A4-63F2F570146B}"/>
          </ac:spMkLst>
        </pc:spChg>
        <pc:spChg chg="add del">
          <ac:chgData name="Anantha Narayanan T L" userId="ec3868eb-7309-44f6-be40-83ef50a6fbdc" providerId="ADAL" clId="{43A657AC-0064-44D5-89A7-A15786FE5542}" dt="2021-05-21T04:24:22.608" v="975" actId="478"/>
          <ac:spMkLst>
            <pc:docMk/>
            <pc:sldMk cId="2207037857" sldId="260"/>
            <ac:spMk id="61" creationId="{C10D37DE-63FD-468A-8355-7476E9134503}"/>
          </ac:spMkLst>
        </pc:spChg>
        <pc:spChg chg="add del">
          <ac:chgData name="Anantha Narayanan T L" userId="ec3868eb-7309-44f6-be40-83ef50a6fbdc" providerId="ADAL" clId="{43A657AC-0064-44D5-89A7-A15786FE5542}" dt="2021-05-21T04:24:22.608" v="975" actId="478"/>
          <ac:spMkLst>
            <pc:docMk/>
            <pc:sldMk cId="2207037857" sldId="260"/>
            <ac:spMk id="62" creationId="{22A9046D-2807-4073-9A6C-979E86E16A92}"/>
          </ac:spMkLst>
        </pc:spChg>
        <pc:spChg chg="add del">
          <ac:chgData name="Anantha Narayanan T L" userId="ec3868eb-7309-44f6-be40-83ef50a6fbdc" providerId="ADAL" clId="{43A657AC-0064-44D5-89A7-A15786FE5542}" dt="2021-05-21T04:24:22.608" v="975" actId="478"/>
          <ac:spMkLst>
            <pc:docMk/>
            <pc:sldMk cId="2207037857" sldId="260"/>
            <ac:spMk id="63" creationId="{14DB4F1A-26AB-4337-A357-92FA01283CC7}"/>
          </ac:spMkLst>
        </pc:spChg>
        <pc:spChg chg="add del">
          <ac:chgData name="Anantha Narayanan T L" userId="ec3868eb-7309-44f6-be40-83ef50a6fbdc" providerId="ADAL" clId="{43A657AC-0064-44D5-89A7-A15786FE5542}" dt="2021-05-21T04:24:22.608" v="975" actId="478"/>
          <ac:spMkLst>
            <pc:docMk/>
            <pc:sldMk cId="2207037857" sldId="260"/>
            <ac:spMk id="64" creationId="{3F1E579C-FF0C-4CC0-82C2-8C144AA7A621}"/>
          </ac:spMkLst>
        </pc:spChg>
        <pc:spChg chg="add del">
          <ac:chgData name="Anantha Narayanan T L" userId="ec3868eb-7309-44f6-be40-83ef50a6fbdc" providerId="ADAL" clId="{43A657AC-0064-44D5-89A7-A15786FE5542}" dt="2021-05-21T04:24:22.608" v="975" actId="478"/>
          <ac:spMkLst>
            <pc:docMk/>
            <pc:sldMk cId="2207037857" sldId="260"/>
            <ac:spMk id="65" creationId="{47034222-57CE-4013-ABCF-2D714B2D097F}"/>
          </ac:spMkLst>
        </pc:spChg>
        <pc:spChg chg="add del">
          <ac:chgData name="Anantha Narayanan T L" userId="ec3868eb-7309-44f6-be40-83ef50a6fbdc" providerId="ADAL" clId="{43A657AC-0064-44D5-89A7-A15786FE5542}" dt="2021-05-21T04:24:22.608" v="975" actId="478"/>
          <ac:spMkLst>
            <pc:docMk/>
            <pc:sldMk cId="2207037857" sldId="260"/>
            <ac:spMk id="66" creationId="{71801400-DF12-4D0A-92CA-3F642B36AF29}"/>
          </ac:spMkLst>
        </pc:spChg>
        <pc:spChg chg="add del">
          <ac:chgData name="Anantha Narayanan T L" userId="ec3868eb-7309-44f6-be40-83ef50a6fbdc" providerId="ADAL" clId="{43A657AC-0064-44D5-89A7-A15786FE5542}" dt="2021-05-21T04:24:22.608" v="975" actId="478"/>
          <ac:spMkLst>
            <pc:docMk/>
            <pc:sldMk cId="2207037857" sldId="260"/>
            <ac:spMk id="67" creationId="{1B375729-1C8B-4AD2-93F7-C38BF74B7C6F}"/>
          </ac:spMkLst>
        </pc:spChg>
        <pc:spChg chg="add del">
          <ac:chgData name="Anantha Narayanan T L" userId="ec3868eb-7309-44f6-be40-83ef50a6fbdc" providerId="ADAL" clId="{43A657AC-0064-44D5-89A7-A15786FE5542}" dt="2021-05-21T04:24:22.608" v="975" actId="478"/>
          <ac:spMkLst>
            <pc:docMk/>
            <pc:sldMk cId="2207037857" sldId="260"/>
            <ac:spMk id="68" creationId="{2BC981C5-2808-498D-AB2E-3FB9349EC7F0}"/>
          </ac:spMkLst>
        </pc:spChg>
        <pc:spChg chg="add del">
          <ac:chgData name="Anantha Narayanan T L" userId="ec3868eb-7309-44f6-be40-83ef50a6fbdc" providerId="ADAL" clId="{43A657AC-0064-44D5-89A7-A15786FE5542}" dt="2021-05-21T04:24:22.608" v="975" actId="478"/>
          <ac:spMkLst>
            <pc:docMk/>
            <pc:sldMk cId="2207037857" sldId="260"/>
            <ac:spMk id="69" creationId="{11A0023F-E478-4336-8746-81043BA00873}"/>
          </ac:spMkLst>
        </pc:spChg>
        <pc:spChg chg="add del">
          <ac:chgData name="Anantha Narayanan T L" userId="ec3868eb-7309-44f6-be40-83ef50a6fbdc" providerId="ADAL" clId="{43A657AC-0064-44D5-89A7-A15786FE5542}" dt="2021-05-21T04:24:22.608" v="975" actId="478"/>
          <ac:spMkLst>
            <pc:docMk/>
            <pc:sldMk cId="2207037857" sldId="260"/>
            <ac:spMk id="70" creationId="{6A56C588-D726-43A6-BA8D-AB81A39B6D7F}"/>
          </ac:spMkLst>
        </pc:spChg>
        <pc:spChg chg="add del">
          <ac:chgData name="Anantha Narayanan T L" userId="ec3868eb-7309-44f6-be40-83ef50a6fbdc" providerId="ADAL" clId="{43A657AC-0064-44D5-89A7-A15786FE5542}" dt="2021-05-21T04:24:22.608" v="975" actId="478"/>
          <ac:spMkLst>
            <pc:docMk/>
            <pc:sldMk cId="2207037857" sldId="260"/>
            <ac:spMk id="71" creationId="{F8DCF62B-E098-46BE-B5E1-7E7DCBDBE5F3}"/>
          </ac:spMkLst>
        </pc:spChg>
        <pc:spChg chg="add del">
          <ac:chgData name="Anantha Narayanan T L" userId="ec3868eb-7309-44f6-be40-83ef50a6fbdc" providerId="ADAL" clId="{43A657AC-0064-44D5-89A7-A15786FE5542}" dt="2021-05-21T04:24:22.608" v="975" actId="478"/>
          <ac:spMkLst>
            <pc:docMk/>
            <pc:sldMk cId="2207037857" sldId="260"/>
            <ac:spMk id="72" creationId="{5F78EBBC-7BC8-461F-BE27-F1355457394D}"/>
          </ac:spMkLst>
        </pc:spChg>
        <pc:spChg chg="add del">
          <ac:chgData name="Anantha Narayanan T L" userId="ec3868eb-7309-44f6-be40-83ef50a6fbdc" providerId="ADAL" clId="{43A657AC-0064-44D5-89A7-A15786FE5542}" dt="2021-05-21T04:24:22.608" v="975" actId="478"/>
          <ac:spMkLst>
            <pc:docMk/>
            <pc:sldMk cId="2207037857" sldId="260"/>
            <ac:spMk id="73" creationId="{B6614F90-8B82-44E8-A376-D72DB0AAED97}"/>
          </ac:spMkLst>
        </pc:spChg>
        <pc:spChg chg="add del">
          <ac:chgData name="Anantha Narayanan T L" userId="ec3868eb-7309-44f6-be40-83ef50a6fbdc" providerId="ADAL" clId="{43A657AC-0064-44D5-89A7-A15786FE5542}" dt="2021-05-21T04:24:22.608" v="975" actId="478"/>
          <ac:spMkLst>
            <pc:docMk/>
            <pc:sldMk cId="2207037857" sldId="260"/>
            <ac:spMk id="74" creationId="{062F7C3B-FC60-4A6A-8E0D-845B56BB2141}"/>
          </ac:spMkLst>
        </pc:spChg>
        <pc:spChg chg="add del">
          <ac:chgData name="Anantha Narayanan T L" userId="ec3868eb-7309-44f6-be40-83ef50a6fbdc" providerId="ADAL" clId="{43A657AC-0064-44D5-89A7-A15786FE5542}" dt="2021-05-21T04:24:22.608" v="975" actId="478"/>
          <ac:spMkLst>
            <pc:docMk/>
            <pc:sldMk cId="2207037857" sldId="260"/>
            <ac:spMk id="75" creationId="{C9AFE9CF-2A27-4AA5-9DB4-13FD4CAB7FD9}"/>
          </ac:spMkLst>
        </pc:spChg>
        <pc:spChg chg="add del">
          <ac:chgData name="Anantha Narayanan T L" userId="ec3868eb-7309-44f6-be40-83ef50a6fbdc" providerId="ADAL" clId="{43A657AC-0064-44D5-89A7-A15786FE5542}" dt="2021-05-21T04:24:22.608" v="975" actId="478"/>
          <ac:spMkLst>
            <pc:docMk/>
            <pc:sldMk cId="2207037857" sldId="260"/>
            <ac:spMk id="76" creationId="{D9BFEB7C-D92C-48C6-94C1-0FF95B642E74}"/>
          </ac:spMkLst>
        </pc:spChg>
        <pc:spChg chg="add del">
          <ac:chgData name="Anantha Narayanan T L" userId="ec3868eb-7309-44f6-be40-83ef50a6fbdc" providerId="ADAL" clId="{43A657AC-0064-44D5-89A7-A15786FE5542}" dt="2021-05-21T04:24:22.608" v="975" actId="478"/>
          <ac:spMkLst>
            <pc:docMk/>
            <pc:sldMk cId="2207037857" sldId="260"/>
            <ac:spMk id="77" creationId="{F2C11D12-DF25-491C-A0B6-E750F13FD034}"/>
          </ac:spMkLst>
        </pc:spChg>
        <pc:spChg chg="add del">
          <ac:chgData name="Anantha Narayanan T L" userId="ec3868eb-7309-44f6-be40-83ef50a6fbdc" providerId="ADAL" clId="{43A657AC-0064-44D5-89A7-A15786FE5542}" dt="2021-05-21T04:24:22.608" v="975" actId="478"/>
          <ac:spMkLst>
            <pc:docMk/>
            <pc:sldMk cId="2207037857" sldId="260"/>
            <ac:spMk id="78" creationId="{C084B8A4-0D85-4106-A08C-2E6A9C642484}"/>
          </ac:spMkLst>
        </pc:spChg>
        <pc:spChg chg="add del">
          <ac:chgData name="Anantha Narayanan T L" userId="ec3868eb-7309-44f6-be40-83ef50a6fbdc" providerId="ADAL" clId="{43A657AC-0064-44D5-89A7-A15786FE5542}" dt="2021-05-21T04:24:22.608" v="975" actId="478"/>
          <ac:spMkLst>
            <pc:docMk/>
            <pc:sldMk cId="2207037857" sldId="260"/>
            <ac:spMk id="79" creationId="{059154D7-1A2A-498E-AB9E-B4C77E22F4E9}"/>
          </ac:spMkLst>
        </pc:spChg>
        <pc:spChg chg="add del">
          <ac:chgData name="Anantha Narayanan T L" userId="ec3868eb-7309-44f6-be40-83ef50a6fbdc" providerId="ADAL" clId="{43A657AC-0064-44D5-89A7-A15786FE5542}" dt="2021-05-21T04:24:22.608" v="975" actId="478"/>
          <ac:spMkLst>
            <pc:docMk/>
            <pc:sldMk cId="2207037857" sldId="260"/>
            <ac:spMk id="80" creationId="{D78A906D-6A5E-4480-912B-F49BE935CA32}"/>
          </ac:spMkLst>
        </pc:spChg>
        <pc:spChg chg="add del">
          <ac:chgData name="Anantha Narayanan T L" userId="ec3868eb-7309-44f6-be40-83ef50a6fbdc" providerId="ADAL" clId="{43A657AC-0064-44D5-89A7-A15786FE5542}" dt="2021-05-21T04:24:22.608" v="975" actId="478"/>
          <ac:spMkLst>
            <pc:docMk/>
            <pc:sldMk cId="2207037857" sldId="260"/>
            <ac:spMk id="81" creationId="{81A77227-54BD-449F-B64F-A8C7A95D8C32}"/>
          </ac:spMkLst>
        </pc:spChg>
        <pc:spChg chg="add del">
          <ac:chgData name="Anantha Narayanan T L" userId="ec3868eb-7309-44f6-be40-83ef50a6fbdc" providerId="ADAL" clId="{43A657AC-0064-44D5-89A7-A15786FE5542}" dt="2021-05-21T04:24:22.608" v="975" actId="478"/>
          <ac:spMkLst>
            <pc:docMk/>
            <pc:sldMk cId="2207037857" sldId="260"/>
            <ac:spMk id="82" creationId="{FA73FF4E-36D0-404F-9C0C-662E4E9417DF}"/>
          </ac:spMkLst>
        </pc:spChg>
        <pc:spChg chg="add del">
          <ac:chgData name="Anantha Narayanan T L" userId="ec3868eb-7309-44f6-be40-83ef50a6fbdc" providerId="ADAL" clId="{43A657AC-0064-44D5-89A7-A15786FE5542}" dt="2021-05-21T04:24:22.608" v="975" actId="478"/>
          <ac:spMkLst>
            <pc:docMk/>
            <pc:sldMk cId="2207037857" sldId="260"/>
            <ac:spMk id="83" creationId="{24081174-C1D0-4246-991A-9DA3A5F7877C}"/>
          </ac:spMkLst>
        </pc:spChg>
        <pc:spChg chg="add del">
          <ac:chgData name="Anantha Narayanan T L" userId="ec3868eb-7309-44f6-be40-83ef50a6fbdc" providerId="ADAL" clId="{43A657AC-0064-44D5-89A7-A15786FE5542}" dt="2021-05-21T04:24:22.608" v="975" actId="478"/>
          <ac:spMkLst>
            <pc:docMk/>
            <pc:sldMk cId="2207037857" sldId="260"/>
            <ac:spMk id="84" creationId="{AF88CC79-BD10-4562-B2C3-0CFC5575F0B5}"/>
          </ac:spMkLst>
        </pc:spChg>
        <pc:spChg chg="add del">
          <ac:chgData name="Anantha Narayanan T L" userId="ec3868eb-7309-44f6-be40-83ef50a6fbdc" providerId="ADAL" clId="{43A657AC-0064-44D5-89A7-A15786FE5542}" dt="2021-05-21T04:24:22.608" v="975" actId="478"/>
          <ac:spMkLst>
            <pc:docMk/>
            <pc:sldMk cId="2207037857" sldId="260"/>
            <ac:spMk id="85" creationId="{8593C996-C3D7-4331-8E32-B8D8F756951C}"/>
          </ac:spMkLst>
        </pc:spChg>
        <pc:spChg chg="add del">
          <ac:chgData name="Anantha Narayanan T L" userId="ec3868eb-7309-44f6-be40-83ef50a6fbdc" providerId="ADAL" clId="{43A657AC-0064-44D5-89A7-A15786FE5542}" dt="2021-05-21T04:24:22.608" v="975" actId="478"/>
          <ac:spMkLst>
            <pc:docMk/>
            <pc:sldMk cId="2207037857" sldId="260"/>
            <ac:spMk id="86" creationId="{7F3B9928-BD4B-425D-8938-1A21A1AC5B9F}"/>
          </ac:spMkLst>
        </pc:spChg>
        <pc:spChg chg="add del">
          <ac:chgData name="Anantha Narayanan T L" userId="ec3868eb-7309-44f6-be40-83ef50a6fbdc" providerId="ADAL" clId="{43A657AC-0064-44D5-89A7-A15786FE5542}" dt="2021-05-21T04:24:22.608" v="975" actId="478"/>
          <ac:spMkLst>
            <pc:docMk/>
            <pc:sldMk cId="2207037857" sldId="260"/>
            <ac:spMk id="87" creationId="{044E895A-B63E-4034-A03E-CD914AA42435}"/>
          </ac:spMkLst>
        </pc:spChg>
        <pc:spChg chg="add del">
          <ac:chgData name="Anantha Narayanan T L" userId="ec3868eb-7309-44f6-be40-83ef50a6fbdc" providerId="ADAL" clId="{43A657AC-0064-44D5-89A7-A15786FE5542}" dt="2021-05-21T04:24:22.608" v="975" actId="478"/>
          <ac:spMkLst>
            <pc:docMk/>
            <pc:sldMk cId="2207037857" sldId="260"/>
            <ac:spMk id="88" creationId="{100B681C-116E-4E2B-B9BD-9CC3DB936188}"/>
          </ac:spMkLst>
        </pc:spChg>
        <pc:spChg chg="add del">
          <ac:chgData name="Anantha Narayanan T L" userId="ec3868eb-7309-44f6-be40-83ef50a6fbdc" providerId="ADAL" clId="{43A657AC-0064-44D5-89A7-A15786FE5542}" dt="2021-05-21T04:24:22.608" v="975" actId="478"/>
          <ac:spMkLst>
            <pc:docMk/>
            <pc:sldMk cId="2207037857" sldId="260"/>
            <ac:spMk id="89" creationId="{1D4B2AF1-2C75-4B70-BE6D-37F4BF3C8822}"/>
          </ac:spMkLst>
        </pc:spChg>
        <pc:spChg chg="add del">
          <ac:chgData name="Anantha Narayanan T L" userId="ec3868eb-7309-44f6-be40-83ef50a6fbdc" providerId="ADAL" clId="{43A657AC-0064-44D5-89A7-A15786FE5542}" dt="2021-05-21T04:24:22.608" v="975" actId="478"/>
          <ac:spMkLst>
            <pc:docMk/>
            <pc:sldMk cId="2207037857" sldId="260"/>
            <ac:spMk id="90" creationId="{B53A07EF-2888-4E7C-84E1-2FD265C3CE40}"/>
          </ac:spMkLst>
        </pc:spChg>
        <pc:spChg chg="add del">
          <ac:chgData name="Anantha Narayanan T L" userId="ec3868eb-7309-44f6-be40-83ef50a6fbdc" providerId="ADAL" clId="{43A657AC-0064-44D5-89A7-A15786FE5542}" dt="2021-05-21T04:24:22.608" v="975" actId="478"/>
          <ac:spMkLst>
            <pc:docMk/>
            <pc:sldMk cId="2207037857" sldId="260"/>
            <ac:spMk id="91" creationId="{84E5E262-04E7-4B27-9840-CE4D21BFC161}"/>
          </ac:spMkLst>
        </pc:spChg>
        <pc:spChg chg="add del">
          <ac:chgData name="Anantha Narayanan T L" userId="ec3868eb-7309-44f6-be40-83ef50a6fbdc" providerId="ADAL" clId="{43A657AC-0064-44D5-89A7-A15786FE5542}" dt="2021-05-21T04:24:22.608" v="975" actId="478"/>
          <ac:spMkLst>
            <pc:docMk/>
            <pc:sldMk cId="2207037857" sldId="260"/>
            <ac:spMk id="92" creationId="{B1B1C400-3F98-4DE0-AC65-1431E2FF2EA2}"/>
          </ac:spMkLst>
        </pc:spChg>
        <pc:spChg chg="add del">
          <ac:chgData name="Anantha Narayanan T L" userId="ec3868eb-7309-44f6-be40-83ef50a6fbdc" providerId="ADAL" clId="{43A657AC-0064-44D5-89A7-A15786FE5542}" dt="2021-05-21T04:24:22.608" v="975" actId="478"/>
          <ac:spMkLst>
            <pc:docMk/>
            <pc:sldMk cId="2207037857" sldId="260"/>
            <ac:spMk id="93" creationId="{244C7CAB-FB4E-4473-963A-D079748865D6}"/>
          </ac:spMkLst>
        </pc:spChg>
        <pc:spChg chg="add del">
          <ac:chgData name="Anantha Narayanan T L" userId="ec3868eb-7309-44f6-be40-83ef50a6fbdc" providerId="ADAL" clId="{43A657AC-0064-44D5-89A7-A15786FE5542}" dt="2021-05-21T04:24:22.608" v="975" actId="478"/>
          <ac:spMkLst>
            <pc:docMk/>
            <pc:sldMk cId="2207037857" sldId="260"/>
            <ac:spMk id="94" creationId="{B089DB54-769C-4CB6-85E4-D06297A5102A}"/>
          </ac:spMkLst>
        </pc:spChg>
        <pc:spChg chg="add del">
          <ac:chgData name="Anantha Narayanan T L" userId="ec3868eb-7309-44f6-be40-83ef50a6fbdc" providerId="ADAL" clId="{43A657AC-0064-44D5-89A7-A15786FE5542}" dt="2021-05-21T04:24:22.608" v="975" actId="478"/>
          <ac:spMkLst>
            <pc:docMk/>
            <pc:sldMk cId="2207037857" sldId="260"/>
            <ac:spMk id="95" creationId="{8A517772-961D-4B1D-B33B-1A70A2548072}"/>
          </ac:spMkLst>
        </pc:spChg>
        <pc:spChg chg="add del">
          <ac:chgData name="Anantha Narayanan T L" userId="ec3868eb-7309-44f6-be40-83ef50a6fbdc" providerId="ADAL" clId="{43A657AC-0064-44D5-89A7-A15786FE5542}" dt="2021-05-21T04:24:22.608" v="975" actId="478"/>
          <ac:spMkLst>
            <pc:docMk/>
            <pc:sldMk cId="2207037857" sldId="260"/>
            <ac:spMk id="96" creationId="{4EE124C2-85D0-4331-A8B7-2A3EC6AB17E8}"/>
          </ac:spMkLst>
        </pc:spChg>
        <pc:spChg chg="add del">
          <ac:chgData name="Anantha Narayanan T L" userId="ec3868eb-7309-44f6-be40-83ef50a6fbdc" providerId="ADAL" clId="{43A657AC-0064-44D5-89A7-A15786FE5542}" dt="2021-05-21T04:24:22.608" v="975" actId="478"/>
          <ac:spMkLst>
            <pc:docMk/>
            <pc:sldMk cId="2207037857" sldId="260"/>
            <ac:spMk id="97" creationId="{C1C69E87-C986-40FD-8439-1725F0E22D07}"/>
          </ac:spMkLst>
        </pc:spChg>
        <pc:spChg chg="add del">
          <ac:chgData name="Anantha Narayanan T L" userId="ec3868eb-7309-44f6-be40-83ef50a6fbdc" providerId="ADAL" clId="{43A657AC-0064-44D5-89A7-A15786FE5542}" dt="2021-05-21T04:24:22.608" v="975" actId="478"/>
          <ac:spMkLst>
            <pc:docMk/>
            <pc:sldMk cId="2207037857" sldId="260"/>
            <ac:spMk id="98" creationId="{DE09DB33-B20C-43C9-80C1-E007F51942E0}"/>
          </ac:spMkLst>
        </pc:spChg>
        <pc:spChg chg="add del">
          <ac:chgData name="Anantha Narayanan T L" userId="ec3868eb-7309-44f6-be40-83ef50a6fbdc" providerId="ADAL" clId="{43A657AC-0064-44D5-89A7-A15786FE5542}" dt="2021-05-21T04:24:22.608" v="975" actId="478"/>
          <ac:spMkLst>
            <pc:docMk/>
            <pc:sldMk cId="2207037857" sldId="260"/>
            <ac:spMk id="99" creationId="{625F733C-FFF4-4095-8A64-B60AF01DC50B}"/>
          </ac:spMkLst>
        </pc:spChg>
        <pc:spChg chg="add del">
          <ac:chgData name="Anantha Narayanan T L" userId="ec3868eb-7309-44f6-be40-83ef50a6fbdc" providerId="ADAL" clId="{43A657AC-0064-44D5-89A7-A15786FE5542}" dt="2021-05-21T04:24:22.608" v="975" actId="478"/>
          <ac:spMkLst>
            <pc:docMk/>
            <pc:sldMk cId="2207037857" sldId="260"/>
            <ac:spMk id="100" creationId="{5B684AD1-E9BF-4809-801E-DEA1CFF8E623}"/>
          </ac:spMkLst>
        </pc:spChg>
        <pc:spChg chg="add del">
          <ac:chgData name="Anantha Narayanan T L" userId="ec3868eb-7309-44f6-be40-83ef50a6fbdc" providerId="ADAL" clId="{43A657AC-0064-44D5-89A7-A15786FE5542}" dt="2021-05-21T04:24:22.608" v="975" actId="478"/>
          <ac:spMkLst>
            <pc:docMk/>
            <pc:sldMk cId="2207037857" sldId="260"/>
            <ac:spMk id="101" creationId="{38B29794-3B70-4A9B-85E4-00FDA2F9686A}"/>
          </ac:spMkLst>
        </pc:spChg>
        <pc:spChg chg="add del">
          <ac:chgData name="Anantha Narayanan T L" userId="ec3868eb-7309-44f6-be40-83ef50a6fbdc" providerId="ADAL" clId="{43A657AC-0064-44D5-89A7-A15786FE5542}" dt="2021-05-21T04:24:22.608" v="975" actId="478"/>
          <ac:spMkLst>
            <pc:docMk/>
            <pc:sldMk cId="2207037857" sldId="260"/>
            <ac:spMk id="102" creationId="{C5DA111A-9FA9-43D4-B524-161A65A52A09}"/>
          </ac:spMkLst>
        </pc:spChg>
        <pc:spChg chg="add del">
          <ac:chgData name="Anantha Narayanan T L" userId="ec3868eb-7309-44f6-be40-83ef50a6fbdc" providerId="ADAL" clId="{43A657AC-0064-44D5-89A7-A15786FE5542}" dt="2021-05-21T04:24:22.608" v="975" actId="478"/>
          <ac:spMkLst>
            <pc:docMk/>
            <pc:sldMk cId="2207037857" sldId="260"/>
            <ac:spMk id="103" creationId="{D1457525-69A6-46AF-91EE-D7B231382423}"/>
          </ac:spMkLst>
        </pc:spChg>
        <pc:spChg chg="add del">
          <ac:chgData name="Anantha Narayanan T L" userId="ec3868eb-7309-44f6-be40-83ef50a6fbdc" providerId="ADAL" clId="{43A657AC-0064-44D5-89A7-A15786FE5542}" dt="2021-05-21T04:24:22.608" v="975" actId="478"/>
          <ac:spMkLst>
            <pc:docMk/>
            <pc:sldMk cId="2207037857" sldId="260"/>
            <ac:spMk id="104" creationId="{BD075045-899B-47D6-B551-612FA58711D8}"/>
          </ac:spMkLst>
        </pc:spChg>
        <pc:spChg chg="add del">
          <ac:chgData name="Anantha Narayanan T L" userId="ec3868eb-7309-44f6-be40-83ef50a6fbdc" providerId="ADAL" clId="{43A657AC-0064-44D5-89A7-A15786FE5542}" dt="2021-05-21T04:24:22.608" v="975" actId="478"/>
          <ac:spMkLst>
            <pc:docMk/>
            <pc:sldMk cId="2207037857" sldId="260"/>
            <ac:spMk id="105" creationId="{306C6E63-41AC-4C66-8EAE-29DC2079E52A}"/>
          </ac:spMkLst>
        </pc:spChg>
        <pc:spChg chg="add del">
          <ac:chgData name="Anantha Narayanan T L" userId="ec3868eb-7309-44f6-be40-83ef50a6fbdc" providerId="ADAL" clId="{43A657AC-0064-44D5-89A7-A15786FE5542}" dt="2021-05-21T04:24:22.608" v="975" actId="478"/>
          <ac:spMkLst>
            <pc:docMk/>
            <pc:sldMk cId="2207037857" sldId="260"/>
            <ac:spMk id="106" creationId="{E0F5E5A8-481A-4B25-BEED-C00FE7597E05}"/>
          </ac:spMkLst>
        </pc:spChg>
        <pc:spChg chg="add del">
          <ac:chgData name="Anantha Narayanan T L" userId="ec3868eb-7309-44f6-be40-83ef50a6fbdc" providerId="ADAL" clId="{43A657AC-0064-44D5-89A7-A15786FE5542}" dt="2021-05-21T04:24:22.608" v="975" actId="478"/>
          <ac:spMkLst>
            <pc:docMk/>
            <pc:sldMk cId="2207037857" sldId="260"/>
            <ac:spMk id="107" creationId="{ABB94028-90F5-4AF4-8BF1-B67A129B8DCC}"/>
          </ac:spMkLst>
        </pc:spChg>
        <pc:spChg chg="add del">
          <ac:chgData name="Anantha Narayanan T L" userId="ec3868eb-7309-44f6-be40-83ef50a6fbdc" providerId="ADAL" clId="{43A657AC-0064-44D5-89A7-A15786FE5542}" dt="2021-05-21T04:24:22.608" v="975" actId="478"/>
          <ac:spMkLst>
            <pc:docMk/>
            <pc:sldMk cId="2207037857" sldId="260"/>
            <ac:spMk id="108" creationId="{73AFB581-6B78-4B89-9E2A-04CE455583C3}"/>
          </ac:spMkLst>
        </pc:spChg>
        <pc:spChg chg="add del">
          <ac:chgData name="Anantha Narayanan T L" userId="ec3868eb-7309-44f6-be40-83ef50a6fbdc" providerId="ADAL" clId="{43A657AC-0064-44D5-89A7-A15786FE5542}" dt="2021-05-21T04:24:22.608" v="975" actId="478"/>
          <ac:spMkLst>
            <pc:docMk/>
            <pc:sldMk cId="2207037857" sldId="260"/>
            <ac:spMk id="109" creationId="{E58A97E1-1649-49DE-AEC6-DFC455BE8845}"/>
          </ac:spMkLst>
        </pc:spChg>
        <pc:spChg chg="add del">
          <ac:chgData name="Anantha Narayanan T L" userId="ec3868eb-7309-44f6-be40-83ef50a6fbdc" providerId="ADAL" clId="{43A657AC-0064-44D5-89A7-A15786FE5542}" dt="2021-05-21T04:24:22.608" v="975" actId="478"/>
          <ac:spMkLst>
            <pc:docMk/>
            <pc:sldMk cId="2207037857" sldId="260"/>
            <ac:spMk id="110" creationId="{38927842-DE39-4275-82AC-A7E8800ABB09}"/>
          </ac:spMkLst>
        </pc:spChg>
        <pc:spChg chg="add del">
          <ac:chgData name="Anantha Narayanan T L" userId="ec3868eb-7309-44f6-be40-83ef50a6fbdc" providerId="ADAL" clId="{43A657AC-0064-44D5-89A7-A15786FE5542}" dt="2021-05-21T04:24:22.608" v="975" actId="478"/>
          <ac:spMkLst>
            <pc:docMk/>
            <pc:sldMk cId="2207037857" sldId="260"/>
            <ac:spMk id="111" creationId="{A2DE6517-6FA1-4181-8C95-B4716F64EAA6}"/>
          </ac:spMkLst>
        </pc:spChg>
        <pc:spChg chg="add del">
          <ac:chgData name="Anantha Narayanan T L" userId="ec3868eb-7309-44f6-be40-83ef50a6fbdc" providerId="ADAL" clId="{43A657AC-0064-44D5-89A7-A15786FE5542}" dt="2021-05-21T04:24:22.608" v="975" actId="478"/>
          <ac:spMkLst>
            <pc:docMk/>
            <pc:sldMk cId="2207037857" sldId="260"/>
            <ac:spMk id="112" creationId="{815635A7-399D-4303-A251-0984AE8B4562}"/>
          </ac:spMkLst>
        </pc:spChg>
        <pc:spChg chg="add del">
          <ac:chgData name="Anantha Narayanan T L" userId="ec3868eb-7309-44f6-be40-83ef50a6fbdc" providerId="ADAL" clId="{43A657AC-0064-44D5-89A7-A15786FE5542}" dt="2021-05-21T04:24:22.608" v="975" actId="478"/>
          <ac:spMkLst>
            <pc:docMk/>
            <pc:sldMk cId="2207037857" sldId="260"/>
            <ac:spMk id="113" creationId="{2755BCA5-F8C7-4315-BB5E-7E5EE897D74D}"/>
          </ac:spMkLst>
        </pc:spChg>
        <pc:spChg chg="add del">
          <ac:chgData name="Anantha Narayanan T L" userId="ec3868eb-7309-44f6-be40-83ef50a6fbdc" providerId="ADAL" clId="{43A657AC-0064-44D5-89A7-A15786FE5542}" dt="2021-05-21T04:24:22.608" v="975" actId="478"/>
          <ac:spMkLst>
            <pc:docMk/>
            <pc:sldMk cId="2207037857" sldId="260"/>
            <ac:spMk id="114" creationId="{189544CC-4084-40B7-96EE-346DE837AEC8}"/>
          </ac:spMkLst>
        </pc:spChg>
        <pc:spChg chg="add del">
          <ac:chgData name="Anantha Narayanan T L" userId="ec3868eb-7309-44f6-be40-83ef50a6fbdc" providerId="ADAL" clId="{43A657AC-0064-44D5-89A7-A15786FE5542}" dt="2021-05-21T04:24:22.608" v="975" actId="478"/>
          <ac:spMkLst>
            <pc:docMk/>
            <pc:sldMk cId="2207037857" sldId="260"/>
            <ac:spMk id="115" creationId="{EB0302B8-EDC8-49F4-8845-D626B96F3B1B}"/>
          </ac:spMkLst>
        </pc:spChg>
        <pc:spChg chg="add del">
          <ac:chgData name="Anantha Narayanan T L" userId="ec3868eb-7309-44f6-be40-83ef50a6fbdc" providerId="ADAL" clId="{43A657AC-0064-44D5-89A7-A15786FE5542}" dt="2021-05-21T04:24:22.608" v="975" actId="478"/>
          <ac:spMkLst>
            <pc:docMk/>
            <pc:sldMk cId="2207037857" sldId="260"/>
            <ac:spMk id="116" creationId="{D5035A9A-3886-4118-988E-30845FB5464B}"/>
          </ac:spMkLst>
        </pc:spChg>
        <pc:spChg chg="add del">
          <ac:chgData name="Anantha Narayanan T L" userId="ec3868eb-7309-44f6-be40-83ef50a6fbdc" providerId="ADAL" clId="{43A657AC-0064-44D5-89A7-A15786FE5542}" dt="2021-05-21T04:24:22.608" v="975" actId="478"/>
          <ac:spMkLst>
            <pc:docMk/>
            <pc:sldMk cId="2207037857" sldId="260"/>
            <ac:spMk id="117" creationId="{4842FBCB-6D2A-46D6-92BF-26DAC663EEA9}"/>
          </ac:spMkLst>
        </pc:spChg>
        <pc:spChg chg="add del">
          <ac:chgData name="Anantha Narayanan T L" userId="ec3868eb-7309-44f6-be40-83ef50a6fbdc" providerId="ADAL" clId="{43A657AC-0064-44D5-89A7-A15786FE5542}" dt="2021-05-21T04:24:22.608" v="975" actId="478"/>
          <ac:spMkLst>
            <pc:docMk/>
            <pc:sldMk cId="2207037857" sldId="260"/>
            <ac:spMk id="118" creationId="{04C46F36-27E3-4E33-B3CC-D57DB42335FC}"/>
          </ac:spMkLst>
        </pc:spChg>
        <pc:spChg chg="add del">
          <ac:chgData name="Anantha Narayanan T L" userId="ec3868eb-7309-44f6-be40-83ef50a6fbdc" providerId="ADAL" clId="{43A657AC-0064-44D5-89A7-A15786FE5542}" dt="2021-05-21T04:24:22.608" v="975" actId="478"/>
          <ac:spMkLst>
            <pc:docMk/>
            <pc:sldMk cId="2207037857" sldId="260"/>
            <ac:spMk id="119" creationId="{D9AA1E71-0D95-4FD1-B380-A168CDA8D75F}"/>
          </ac:spMkLst>
        </pc:spChg>
        <pc:spChg chg="add del">
          <ac:chgData name="Anantha Narayanan T L" userId="ec3868eb-7309-44f6-be40-83ef50a6fbdc" providerId="ADAL" clId="{43A657AC-0064-44D5-89A7-A15786FE5542}" dt="2021-05-21T04:24:22.608" v="975" actId="478"/>
          <ac:spMkLst>
            <pc:docMk/>
            <pc:sldMk cId="2207037857" sldId="260"/>
            <ac:spMk id="120" creationId="{879CED70-5128-440C-97F2-233E075F5397}"/>
          </ac:spMkLst>
        </pc:spChg>
        <pc:spChg chg="add del">
          <ac:chgData name="Anantha Narayanan T L" userId="ec3868eb-7309-44f6-be40-83ef50a6fbdc" providerId="ADAL" clId="{43A657AC-0064-44D5-89A7-A15786FE5542}" dt="2021-05-21T04:24:22.608" v="975" actId="478"/>
          <ac:spMkLst>
            <pc:docMk/>
            <pc:sldMk cId="2207037857" sldId="260"/>
            <ac:spMk id="121" creationId="{F71114DF-AE88-405C-8E66-E8D073842795}"/>
          </ac:spMkLst>
        </pc:spChg>
        <pc:spChg chg="add del">
          <ac:chgData name="Anantha Narayanan T L" userId="ec3868eb-7309-44f6-be40-83ef50a6fbdc" providerId="ADAL" clId="{43A657AC-0064-44D5-89A7-A15786FE5542}" dt="2021-05-21T04:24:22.608" v="975" actId="478"/>
          <ac:spMkLst>
            <pc:docMk/>
            <pc:sldMk cId="2207037857" sldId="260"/>
            <ac:spMk id="122" creationId="{A30EC6F8-086D-4AE2-A152-6B360C8E0DAB}"/>
          </ac:spMkLst>
        </pc:spChg>
        <pc:spChg chg="add del">
          <ac:chgData name="Anantha Narayanan T L" userId="ec3868eb-7309-44f6-be40-83ef50a6fbdc" providerId="ADAL" clId="{43A657AC-0064-44D5-89A7-A15786FE5542}" dt="2021-05-21T04:24:22.608" v="975" actId="478"/>
          <ac:spMkLst>
            <pc:docMk/>
            <pc:sldMk cId="2207037857" sldId="260"/>
            <ac:spMk id="123" creationId="{B22A0D97-450A-4815-A075-3A8E21186E8A}"/>
          </ac:spMkLst>
        </pc:spChg>
        <pc:spChg chg="add del mod">
          <ac:chgData name="Anantha Narayanan T L" userId="ec3868eb-7309-44f6-be40-83ef50a6fbdc" providerId="ADAL" clId="{43A657AC-0064-44D5-89A7-A15786FE5542}" dt="2021-05-21T04:24:22.608" v="975" actId="478"/>
          <ac:spMkLst>
            <pc:docMk/>
            <pc:sldMk cId="2207037857" sldId="260"/>
            <ac:spMk id="124" creationId="{D3144CCE-FEB4-4D3D-B391-511734192E5E}"/>
          </ac:spMkLst>
        </pc:spChg>
        <pc:spChg chg="add del">
          <ac:chgData name="Anantha Narayanan T L" userId="ec3868eb-7309-44f6-be40-83ef50a6fbdc" providerId="ADAL" clId="{43A657AC-0064-44D5-89A7-A15786FE5542}" dt="2021-05-21T04:24:22.608" v="975" actId="478"/>
          <ac:spMkLst>
            <pc:docMk/>
            <pc:sldMk cId="2207037857" sldId="260"/>
            <ac:spMk id="125" creationId="{70A9E246-7876-4FA6-885F-41620F3EEE9F}"/>
          </ac:spMkLst>
        </pc:spChg>
        <pc:spChg chg="add del mod">
          <ac:chgData name="Anantha Narayanan T L" userId="ec3868eb-7309-44f6-be40-83ef50a6fbdc" providerId="ADAL" clId="{43A657AC-0064-44D5-89A7-A15786FE5542}" dt="2021-05-21T04:24:22.608" v="975" actId="478"/>
          <ac:spMkLst>
            <pc:docMk/>
            <pc:sldMk cId="2207037857" sldId="260"/>
            <ac:spMk id="126" creationId="{286B6B95-5E35-4417-9701-8C7B4A00C08F}"/>
          </ac:spMkLst>
        </pc:spChg>
        <pc:spChg chg="add del mod">
          <ac:chgData name="Anantha Narayanan T L" userId="ec3868eb-7309-44f6-be40-83ef50a6fbdc" providerId="ADAL" clId="{43A657AC-0064-44D5-89A7-A15786FE5542}" dt="2021-05-21T04:24:22.608" v="975" actId="478"/>
          <ac:spMkLst>
            <pc:docMk/>
            <pc:sldMk cId="2207037857" sldId="260"/>
            <ac:spMk id="127" creationId="{6C58CB9E-700D-4B26-9A60-BEE10F7D8618}"/>
          </ac:spMkLst>
        </pc:spChg>
        <pc:spChg chg="add del mod">
          <ac:chgData name="Anantha Narayanan T L" userId="ec3868eb-7309-44f6-be40-83ef50a6fbdc" providerId="ADAL" clId="{43A657AC-0064-44D5-89A7-A15786FE5542}" dt="2021-05-21T04:24:22.608" v="975" actId="478"/>
          <ac:spMkLst>
            <pc:docMk/>
            <pc:sldMk cId="2207037857" sldId="260"/>
            <ac:spMk id="129" creationId="{43B3797A-0292-46E4-A91E-A65FF2A20A19}"/>
          </ac:spMkLst>
        </pc:spChg>
        <pc:spChg chg="add del">
          <ac:chgData name="Anantha Narayanan T L" userId="ec3868eb-7309-44f6-be40-83ef50a6fbdc" providerId="ADAL" clId="{43A657AC-0064-44D5-89A7-A15786FE5542}" dt="2021-05-21T04:24:22.608" v="975" actId="478"/>
          <ac:spMkLst>
            <pc:docMk/>
            <pc:sldMk cId="2207037857" sldId="260"/>
            <ac:spMk id="130" creationId="{76EA0768-5565-4B3B-A850-AC4B57AD4BF3}"/>
          </ac:spMkLst>
        </pc:spChg>
        <pc:spChg chg="add del">
          <ac:chgData name="Anantha Narayanan T L" userId="ec3868eb-7309-44f6-be40-83ef50a6fbdc" providerId="ADAL" clId="{43A657AC-0064-44D5-89A7-A15786FE5542}" dt="2021-05-21T04:24:22.608" v="975" actId="478"/>
          <ac:spMkLst>
            <pc:docMk/>
            <pc:sldMk cId="2207037857" sldId="260"/>
            <ac:spMk id="131" creationId="{C9D126D2-BB9F-4EF2-8A81-76DDC31EF905}"/>
          </ac:spMkLst>
        </pc:spChg>
        <pc:spChg chg="add del">
          <ac:chgData name="Anantha Narayanan T L" userId="ec3868eb-7309-44f6-be40-83ef50a6fbdc" providerId="ADAL" clId="{43A657AC-0064-44D5-89A7-A15786FE5542}" dt="2021-05-21T04:24:22.608" v="975" actId="478"/>
          <ac:spMkLst>
            <pc:docMk/>
            <pc:sldMk cId="2207037857" sldId="260"/>
            <ac:spMk id="132" creationId="{2066E1F1-537B-457D-A561-F9A37C20DEA6}"/>
          </ac:spMkLst>
        </pc:spChg>
        <pc:spChg chg="add del">
          <ac:chgData name="Anantha Narayanan T L" userId="ec3868eb-7309-44f6-be40-83ef50a6fbdc" providerId="ADAL" clId="{43A657AC-0064-44D5-89A7-A15786FE5542}" dt="2021-05-21T04:24:22.608" v="975" actId="478"/>
          <ac:spMkLst>
            <pc:docMk/>
            <pc:sldMk cId="2207037857" sldId="260"/>
            <ac:spMk id="133" creationId="{16EDD3D8-E3CC-48F6-976A-A45AF2A98212}"/>
          </ac:spMkLst>
        </pc:spChg>
        <pc:spChg chg="add del">
          <ac:chgData name="Anantha Narayanan T L" userId="ec3868eb-7309-44f6-be40-83ef50a6fbdc" providerId="ADAL" clId="{43A657AC-0064-44D5-89A7-A15786FE5542}" dt="2021-05-21T04:24:22.608" v="975" actId="478"/>
          <ac:spMkLst>
            <pc:docMk/>
            <pc:sldMk cId="2207037857" sldId="260"/>
            <ac:spMk id="134" creationId="{8B594809-9773-4826-9A3C-12546390DD3B}"/>
          </ac:spMkLst>
        </pc:spChg>
        <pc:spChg chg="add del">
          <ac:chgData name="Anantha Narayanan T L" userId="ec3868eb-7309-44f6-be40-83ef50a6fbdc" providerId="ADAL" clId="{43A657AC-0064-44D5-89A7-A15786FE5542}" dt="2021-05-21T04:24:22.608" v="975" actId="478"/>
          <ac:spMkLst>
            <pc:docMk/>
            <pc:sldMk cId="2207037857" sldId="260"/>
            <ac:spMk id="135" creationId="{429D14C3-6402-4463-90BD-1F61E70A2E15}"/>
          </ac:spMkLst>
        </pc:spChg>
        <pc:spChg chg="add del">
          <ac:chgData name="Anantha Narayanan T L" userId="ec3868eb-7309-44f6-be40-83ef50a6fbdc" providerId="ADAL" clId="{43A657AC-0064-44D5-89A7-A15786FE5542}" dt="2021-05-21T04:24:22.608" v="975" actId="478"/>
          <ac:spMkLst>
            <pc:docMk/>
            <pc:sldMk cId="2207037857" sldId="260"/>
            <ac:spMk id="138" creationId="{56B5F07B-030C-48DC-9A57-D80EC2C0740F}"/>
          </ac:spMkLst>
        </pc:spChg>
        <pc:spChg chg="add del mod">
          <ac:chgData name="Anantha Narayanan T L" userId="ec3868eb-7309-44f6-be40-83ef50a6fbdc" providerId="ADAL" clId="{43A657AC-0064-44D5-89A7-A15786FE5542}" dt="2021-05-21T04:24:22.608" v="975" actId="478"/>
          <ac:spMkLst>
            <pc:docMk/>
            <pc:sldMk cId="2207037857" sldId="260"/>
            <ac:spMk id="139" creationId="{076A57D6-C799-4568-9B32-97B61E228B23}"/>
          </ac:spMkLst>
        </pc:spChg>
        <pc:spChg chg="add del">
          <ac:chgData name="Anantha Narayanan T L" userId="ec3868eb-7309-44f6-be40-83ef50a6fbdc" providerId="ADAL" clId="{43A657AC-0064-44D5-89A7-A15786FE5542}" dt="2021-05-21T04:24:22.608" v="975" actId="478"/>
          <ac:spMkLst>
            <pc:docMk/>
            <pc:sldMk cId="2207037857" sldId="260"/>
            <ac:spMk id="143" creationId="{CCDC86CB-7DA0-43CC-9AB8-878688904175}"/>
          </ac:spMkLst>
        </pc:spChg>
        <pc:spChg chg="add del mod">
          <ac:chgData name="Anantha Narayanan T L" userId="ec3868eb-7309-44f6-be40-83ef50a6fbdc" providerId="ADAL" clId="{43A657AC-0064-44D5-89A7-A15786FE5542}" dt="2021-05-21T04:24:22.608" v="975" actId="478"/>
          <ac:spMkLst>
            <pc:docMk/>
            <pc:sldMk cId="2207037857" sldId="260"/>
            <ac:spMk id="144" creationId="{CB8B2031-D4B1-4F60-9579-D9B4B1089E4F}"/>
          </ac:spMkLst>
        </pc:spChg>
        <pc:spChg chg="add del">
          <ac:chgData name="Anantha Narayanan T L" userId="ec3868eb-7309-44f6-be40-83ef50a6fbdc" providerId="ADAL" clId="{43A657AC-0064-44D5-89A7-A15786FE5542}" dt="2021-05-21T04:24:22.608" v="975" actId="478"/>
          <ac:spMkLst>
            <pc:docMk/>
            <pc:sldMk cId="2207037857" sldId="260"/>
            <ac:spMk id="145" creationId="{B921B850-C164-408D-9140-1A1642B59953}"/>
          </ac:spMkLst>
        </pc:spChg>
        <pc:spChg chg="add del">
          <ac:chgData name="Anantha Narayanan T L" userId="ec3868eb-7309-44f6-be40-83ef50a6fbdc" providerId="ADAL" clId="{43A657AC-0064-44D5-89A7-A15786FE5542}" dt="2021-05-21T04:24:22.608" v="975" actId="478"/>
          <ac:spMkLst>
            <pc:docMk/>
            <pc:sldMk cId="2207037857" sldId="260"/>
            <ac:spMk id="146" creationId="{68D02715-C890-4457-ABD2-9281B4F96509}"/>
          </ac:spMkLst>
        </pc:spChg>
        <pc:spChg chg="add del mod">
          <ac:chgData name="Anantha Narayanan T L" userId="ec3868eb-7309-44f6-be40-83ef50a6fbdc" providerId="ADAL" clId="{43A657AC-0064-44D5-89A7-A15786FE5542}" dt="2021-05-21T04:24:22.608" v="975" actId="478"/>
          <ac:spMkLst>
            <pc:docMk/>
            <pc:sldMk cId="2207037857" sldId="260"/>
            <ac:spMk id="147" creationId="{A6CF71F5-1704-4A9F-BA37-5E18F1E58E94}"/>
          </ac:spMkLst>
        </pc:spChg>
        <pc:spChg chg="add del mod">
          <ac:chgData name="Anantha Narayanan T L" userId="ec3868eb-7309-44f6-be40-83ef50a6fbdc" providerId="ADAL" clId="{43A657AC-0064-44D5-89A7-A15786FE5542}" dt="2021-05-21T04:24:22.608" v="975" actId="478"/>
          <ac:spMkLst>
            <pc:docMk/>
            <pc:sldMk cId="2207037857" sldId="260"/>
            <ac:spMk id="148" creationId="{7B2FF219-33BC-41D7-B83A-6F7EEC893762}"/>
          </ac:spMkLst>
        </pc:spChg>
        <pc:spChg chg="add del mod">
          <ac:chgData name="Anantha Narayanan T L" userId="ec3868eb-7309-44f6-be40-83ef50a6fbdc" providerId="ADAL" clId="{43A657AC-0064-44D5-89A7-A15786FE5542}" dt="2021-05-21T04:25:43.662" v="978" actId="478"/>
          <ac:spMkLst>
            <pc:docMk/>
            <pc:sldMk cId="2207037857" sldId="260"/>
            <ac:spMk id="150" creationId="{56BAB264-04E6-476B-89CB-2AA3709B151E}"/>
          </ac:spMkLst>
        </pc:spChg>
        <pc:picChg chg="add del">
          <ac:chgData name="Anantha Narayanan T L" userId="ec3868eb-7309-44f6-be40-83ef50a6fbdc" providerId="ADAL" clId="{43A657AC-0064-44D5-89A7-A15786FE5542}" dt="2021-05-26T02:24:03.297" v="1355"/>
          <ac:picMkLst>
            <pc:docMk/>
            <pc:sldMk cId="2207037857" sldId="260"/>
            <ac:picMk id="3" creationId="{CC6D2C76-3F64-4FA7-AFFD-4CDC16F68F85}"/>
          </ac:picMkLst>
        </pc:picChg>
        <pc:picChg chg="add del mod">
          <ac:chgData name="Anantha Narayanan T L" userId="ec3868eb-7309-44f6-be40-83ef50a6fbdc" providerId="ADAL" clId="{43A657AC-0064-44D5-89A7-A15786FE5542}" dt="2021-05-26T22:53:46.571" v="2311" actId="478"/>
          <ac:picMkLst>
            <pc:docMk/>
            <pc:sldMk cId="2207037857" sldId="260"/>
            <ac:picMk id="5" creationId="{B47D394F-949E-42CA-A8C0-D42A6862A67F}"/>
          </ac:picMkLst>
        </pc:picChg>
        <pc:picChg chg="add del mod">
          <ac:chgData name="Anantha Narayanan T L" userId="ec3868eb-7309-44f6-be40-83ef50a6fbdc" providerId="ADAL" clId="{43A657AC-0064-44D5-89A7-A15786FE5542}" dt="2021-05-26T04:50:26.154" v="2240" actId="478"/>
          <ac:picMkLst>
            <pc:docMk/>
            <pc:sldMk cId="2207037857" sldId="260"/>
            <ac:picMk id="11" creationId="{4CEC6AF8-B107-4B71-8F48-C6846E5AD307}"/>
          </ac:picMkLst>
        </pc:picChg>
        <pc:picChg chg="add mod">
          <ac:chgData name="Anantha Narayanan T L" userId="ec3868eb-7309-44f6-be40-83ef50a6fbdc" providerId="ADAL" clId="{43A657AC-0064-44D5-89A7-A15786FE5542}" dt="2021-05-27T00:01:01.277" v="3790" actId="14100"/>
          <ac:picMkLst>
            <pc:docMk/>
            <pc:sldMk cId="2207037857" sldId="260"/>
            <ac:picMk id="14" creationId="{12011DFA-DAED-4ED5-B60B-1518B582C2D2}"/>
          </ac:picMkLst>
        </pc:picChg>
        <pc:picChg chg="add mod">
          <ac:chgData name="Anantha Narayanan T L" userId="ec3868eb-7309-44f6-be40-83ef50a6fbdc" providerId="ADAL" clId="{43A657AC-0064-44D5-89A7-A15786FE5542}" dt="2021-05-27T22:59:58.573" v="4024" actId="1076"/>
          <ac:picMkLst>
            <pc:docMk/>
            <pc:sldMk cId="2207037857" sldId="260"/>
            <ac:picMk id="16" creationId="{281D6D17-0004-43A8-8D3F-67A00377E7EE}"/>
          </ac:picMkLst>
        </pc:picChg>
        <pc:picChg chg="add del mod">
          <ac:chgData name="Anantha Narayanan T L" userId="ec3868eb-7309-44f6-be40-83ef50a6fbdc" providerId="ADAL" clId="{43A657AC-0064-44D5-89A7-A15786FE5542}" dt="2021-05-26T03:47:57.488" v="1872" actId="478"/>
          <ac:picMkLst>
            <pc:docMk/>
            <pc:sldMk cId="2207037857" sldId="260"/>
            <ac:picMk id="27" creationId="{57512911-7419-40A9-AD4F-9F6F74DD5559}"/>
          </ac:picMkLst>
        </pc:picChg>
        <pc:picChg chg="add del">
          <ac:chgData name="Anantha Narayanan T L" userId="ec3868eb-7309-44f6-be40-83ef50a6fbdc" providerId="ADAL" clId="{43A657AC-0064-44D5-89A7-A15786FE5542}" dt="2021-05-21T03:57:36.720" v="769" actId="478"/>
          <ac:picMkLst>
            <pc:docMk/>
            <pc:sldMk cId="2207037857" sldId="260"/>
            <ac:picMk id="149" creationId="{DB45FD0B-6866-4C83-9E55-54DA0F10A3A5}"/>
          </ac:picMkLst>
        </pc:picChg>
        <pc:cxnChg chg="add del">
          <ac:chgData name="Anantha Narayanan T L" userId="ec3868eb-7309-44f6-be40-83ef50a6fbdc" providerId="ADAL" clId="{43A657AC-0064-44D5-89A7-A15786FE5542}" dt="2021-05-21T04:24:22.608" v="975" actId="478"/>
          <ac:cxnSpMkLst>
            <pc:docMk/>
            <pc:sldMk cId="2207037857" sldId="260"/>
            <ac:cxnSpMk id="4" creationId="{20663296-EED2-4928-A937-FD08ADD3971C}"/>
          </ac:cxnSpMkLst>
        </pc:cxnChg>
        <pc:cxnChg chg="add del">
          <ac:chgData name="Anantha Narayanan T L" userId="ec3868eb-7309-44f6-be40-83ef50a6fbdc" providerId="ADAL" clId="{43A657AC-0064-44D5-89A7-A15786FE5542}" dt="2021-05-21T04:24:22.608" v="975" actId="478"/>
          <ac:cxnSpMkLst>
            <pc:docMk/>
            <pc:sldMk cId="2207037857" sldId="260"/>
            <ac:cxnSpMk id="5" creationId="{0C9AE633-F614-4122-8087-1AB1FCE40787}"/>
          </ac:cxnSpMkLst>
        </pc:cxnChg>
        <pc:cxnChg chg="add del mod">
          <ac:chgData name="Anantha Narayanan T L" userId="ec3868eb-7309-44f6-be40-83ef50a6fbdc" providerId="ADAL" clId="{43A657AC-0064-44D5-89A7-A15786FE5542}" dt="2021-05-26T02:31:39.386" v="1594" actId="478"/>
          <ac:cxnSpMkLst>
            <pc:docMk/>
            <pc:sldMk cId="2207037857" sldId="260"/>
            <ac:cxnSpMk id="6" creationId="{6DBB426D-DA25-4DDC-A9DF-E9F2368C7759}"/>
          </ac:cxnSpMkLst>
        </pc:cxnChg>
        <pc:cxnChg chg="add del">
          <ac:chgData name="Anantha Narayanan T L" userId="ec3868eb-7309-44f6-be40-83ef50a6fbdc" providerId="ADAL" clId="{43A657AC-0064-44D5-89A7-A15786FE5542}" dt="2021-05-26T02:30:07.698" v="1427" actId="478"/>
          <ac:cxnSpMkLst>
            <pc:docMk/>
            <pc:sldMk cId="2207037857" sldId="260"/>
            <ac:cxnSpMk id="8" creationId="{7A073E27-E8D4-490A-8193-D3F97DC26EDA}"/>
          </ac:cxnSpMkLst>
        </pc:cxnChg>
        <pc:cxnChg chg="add del mod">
          <ac:chgData name="Anantha Narayanan T L" userId="ec3868eb-7309-44f6-be40-83ef50a6fbdc" providerId="ADAL" clId="{43A657AC-0064-44D5-89A7-A15786FE5542}" dt="2021-05-26T23:47:57.329" v="3481" actId="478"/>
          <ac:cxnSpMkLst>
            <pc:docMk/>
            <pc:sldMk cId="2207037857" sldId="260"/>
            <ac:cxnSpMk id="9" creationId="{62C86C03-734C-4C87-A81A-E93721F78640}"/>
          </ac:cxnSpMkLst>
        </pc:cxnChg>
        <pc:cxnChg chg="add del mod">
          <ac:chgData name="Anantha Narayanan T L" userId="ec3868eb-7309-44f6-be40-83ef50a6fbdc" providerId="ADAL" clId="{43A657AC-0064-44D5-89A7-A15786FE5542}" dt="2021-05-26T23:47:59.249" v="3482" actId="478"/>
          <ac:cxnSpMkLst>
            <pc:docMk/>
            <pc:sldMk cId="2207037857" sldId="260"/>
            <ac:cxnSpMk id="12" creationId="{B381CFDB-3EEF-4978-AB2C-059B1E6803A0}"/>
          </ac:cxnSpMkLst>
        </pc:cxnChg>
        <pc:cxnChg chg="add del mod">
          <ac:chgData name="Anantha Narayanan T L" userId="ec3868eb-7309-44f6-be40-83ef50a6fbdc" providerId="ADAL" clId="{43A657AC-0064-44D5-89A7-A15786FE5542}" dt="2021-05-26T02:32:59.084" v="1608" actId="478"/>
          <ac:cxnSpMkLst>
            <pc:docMk/>
            <pc:sldMk cId="2207037857" sldId="260"/>
            <ac:cxnSpMk id="15" creationId="{00D5EBD5-6AF3-4CF2-A3C7-34EE74E86D38}"/>
          </ac:cxnSpMkLst>
        </pc:cxnChg>
        <pc:cxnChg chg="add del">
          <ac:chgData name="Anantha Narayanan T L" userId="ec3868eb-7309-44f6-be40-83ef50a6fbdc" providerId="ADAL" clId="{43A657AC-0064-44D5-89A7-A15786FE5542}" dt="2021-05-26T23:49:10.530" v="3494" actId="478"/>
          <ac:cxnSpMkLst>
            <pc:docMk/>
            <pc:sldMk cId="2207037857" sldId="260"/>
            <ac:cxnSpMk id="15" creationId="{B258689F-B82C-4731-8BAA-4E0B625D060B}"/>
          </ac:cxnSpMkLst>
        </pc:cxnChg>
        <pc:cxnChg chg="add mod">
          <ac:chgData name="Anantha Narayanan T L" userId="ec3868eb-7309-44f6-be40-83ef50a6fbdc" providerId="ADAL" clId="{43A657AC-0064-44D5-89A7-A15786FE5542}" dt="2021-05-26T23:59:31.234" v="3691" actId="692"/>
          <ac:cxnSpMkLst>
            <pc:docMk/>
            <pc:sldMk cId="2207037857" sldId="260"/>
            <ac:cxnSpMk id="17" creationId="{AD6BF9E2-F204-4CE9-9E35-8CCD16C66D79}"/>
          </ac:cxnSpMkLst>
        </pc:cxnChg>
        <pc:cxnChg chg="add del mod">
          <ac:chgData name="Anantha Narayanan T L" userId="ec3868eb-7309-44f6-be40-83ef50a6fbdc" providerId="ADAL" clId="{43A657AC-0064-44D5-89A7-A15786FE5542}" dt="2021-05-26T02:34:36.409" v="1621" actId="478"/>
          <ac:cxnSpMkLst>
            <pc:docMk/>
            <pc:sldMk cId="2207037857" sldId="260"/>
            <ac:cxnSpMk id="20" creationId="{6E35C393-CE02-4BCC-BA08-769561C8C688}"/>
          </ac:cxnSpMkLst>
        </pc:cxnChg>
        <pc:cxnChg chg="add del mod">
          <ac:chgData name="Anantha Narayanan T L" userId="ec3868eb-7309-44f6-be40-83ef50a6fbdc" providerId="ADAL" clId="{43A657AC-0064-44D5-89A7-A15786FE5542}" dt="2021-05-26T23:53:15.101" v="3522" actId="478"/>
          <ac:cxnSpMkLst>
            <pc:docMk/>
            <pc:sldMk cId="2207037857" sldId="260"/>
            <ac:cxnSpMk id="20" creationId="{9462BD71-9508-49F2-B851-C23390ED321A}"/>
          </ac:cxnSpMkLst>
        </pc:cxnChg>
        <pc:cxnChg chg="add mod">
          <ac:chgData name="Anantha Narayanan T L" userId="ec3868eb-7309-44f6-be40-83ef50a6fbdc" providerId="ADAL" clId="{43A657AC-0064-44D5-89A7-A15786FE5542}" dt="2021-05-27T00:12:42.035" v="3970" actId="14100"/>
          <ac:cxnSpMkLst>
            <pc:docMk/>
            <pc:sldMk cId="2207037857" sldId="260"/>
            <ac:cxnSpMk id="27" creationId="{1E159216-F312-4987-83CF-E0CED94C934C}"/>
          </ac:cxnSpMkLst>
        </pc:cxnChg>
        <pc:cxnChg chg="add del mod">
          <ac:chgData name="Anantha Narayanan T L" userId="ec3868eb-7309-44f6-be40-83ef50a6fbdc" providerId="ADAL" clId="{43A657AC-0064-44D5-89A7-A15786FE5542}" dt="2021-05-26T23:48:02.809" v="3483" actId="478"/>
          <ac:cxnSpMkLst>
            <pc:docMk/>
            <pc:sldMk cId="2207037857" sldId="260"/>
            <ac:cxnSpMk id="28" creationId="{BD6DCE5C-9705-4BF2-987F-6BFBF34EA4E5}"/>
          </ac:cxnSpMkLst>
        </pc:cxnChg>
        <pc:cxnChg chg="add del">
          <ac:chgData name="Anantha Narayanan T L" userId="ec3868eb-7309-44f6-be40-83ef50a6fbdc" providerId="ADAL" clId="{43A657AC-0064-44D5-89A7-A15786FE5542}" dt="2021-05-26T23:56:22.591" v="3592"/>
          <ac:cxnSpMkLst>
            <pc:docMk/>
            <pc:sldMk cId="2207037857" sldId="260"/>
            <ac:cxnSpMk id="32" creationId="{CD92F2AA-093F-4D0D-BF3A-BD602996A8D3}"/>
          </ac:cxnSpMkLst>
        </pc:cxnChg>
        <pc:cxnChg chg="add mod">
          <ac:chgData name="Anantha Narayanan T L" userId="ec3868eb-7309-44f6-be40-83ef50a6fbdc" providerId="ADAL" clId="{43A657AC-0064-44D5-89A7-A15786FE5542}" dt="2021-05-27T00:01:02.426" v="3791" actId="14100"/>
          <ac:cxnSpMkLst>
            <pc:docMk/>
            <pc:sldMk cId="2207037857" sldId="260"/>
            <ac:cxnSpMk id="35" creationId="{70109A15-720F-434A-85E3-69C9AB24BBBE}"/>
          </ac:cxnSpMkLst>
        </pc:cxnChg>
        <pc:cxnChg chg="add mod">
          <ac:chgData name="Anantha Narayanan T L" userId="ec3868eb-7309-44f6-be40-83ef50a6fbdc" providerId="ADAL" clId="{43A657AC-0064-44D5-89A7-A15786FE5542}" dt="2021-05-26T23:59:31.234" v="3691" actId="692"/>
          <ac:cxnSpMkLst>
            <pc:docMk/>
            <pc:sldMk cId="2207037857" sldId="260"/>
            <ac:cxnSpMk id="36" creationId="{8C722066-8C43-4BC4-AE18-5BB410D3C8E0}"/>
          </ac:cxnSpMkLst>
        </pc:cxnChg>
        <pc:cxnChg chg="add del">
          <ac:chgData name="Anantha Narayanan T L" userId="ec3868eb-7309-44f6-be40-83ef50a6fbdc" providerId="ADAL" clId="{43A657AC-0064-44D5-89A7-A15786FE5542}" dt="2021-05-21T04:24:22.608" v="975" actId="478"/>
          <ac:cxnSpMkLst>
            <pc:docMk/>
            <pc:sldMk cId="2207037857" sldId="260"/>
            <ac:cxnSpMk id="128" creationId="{D1B95126-49B7-4267-8102-5368C76D5D10}"/>
          </ac:cxnSpMkLst>
        </pc:cxnChg>
        <pc:cxnChg chg="add del mod">
          <ac:chgData name="Anantha Narayanan T L" userId="ec3868eb-7309-44f6-be40-83ef50a6fbdc" providerId="ADAL" clId="{43A657AC-0064-44D5-89A7-A15786FE5542}" dt="2021-05-21T04:24:22.608" v="975" actId="478"/>
          <ac:cxnSpMkLst>
            <pc:docMk/>
            <pc:sldMk cId="2207037857" sldId="260"/>
            <ac:cxnSpMk id="136" creationId="{A0C75D9A-3544-47FC-941B-28129B963899}"/>
          </ac:cxnSpMkLst>
        </pc:cxnChg>
        <pc:cxnChg chg="add del">
          <ac:chgData name="Anantha Narayanan T L" userId="ec3868eb-7309-44f6-be40-83ef50a6fbdc" providerId="ADAL" clId="{43A657AC-0064-44D5-89A7-A15786FE5542}" dt="2021-05-21T04:24:22.608" v="975" actId="478"/>
          <ac:cxnSpMkLst>
            <pc:docMk/>
            <pc:sldMk cId="2207037857" sldId="260"/>
            <ac:cxnSpMk id="137" creationId="{64B8ECE5-461A-4897-B0A3-9E7404084148}"/>
          </ac:cxnSpMkLst>
        </pc:cxnChg>
        <pc:cxnChg chg="add del">
          <ac:chgData name="Anantha Narayanan T L" userId="ec3868eb-7309-44f6-be40-83ef50a6fbdc" providerId="ADAL" clId="{43A657AC-0064-44D5-89A7-A15786FE5542}" dt="2021-05-21T04:24:22.608" v="975" actId="478"/>
          <ac:cxnSpMkLst>
            <pc:docMk/>
            <pc:sldMk cId="2207037857" sldId="260"/>
            <ac:cxnSpMk id="140" creationId="{1EE6F7B2-D9D0-46BA-8EBD-C88AC0CFE2CF}"/>
          </ac:cxnSpMkLst>
        </pc:cxnChg>
        <pc:cxnChg chg="add del">
          <ac:chgData name="Anantha Narayanan T L" userId="ec3868eb-7309-44f6-be40-83ef50a6fbdc" providerId="ADAL" clId="{43A657AC-0064-44D5-89A7-A15786FE5542}" dt="2021-05-21T04:24:22.608" v="975" actId="478"/>
          <ac:cxnSpMkLst>
            <pc:docMk/>
            <pc:sldMk cId="2207037857" sldId="260"/>
            <ac:cxnSpMk id="141" creationId="{80DE0DCC-3349-4D19-A5F0-27BA2929C23C}"/>
          </ac:cxnSpMkLst>
        </pc:cxnChg>
        <pc:cxnChg chg="add del mod">
          <ac:chgData name="Anantha Narayanan T L" userId="ec3868eb-7309-44f6-be40-83ef50a6fbdc" providerId="ADAL" clId="{43A657AC-0064-44D5-89A7-A15786FE5542}" dt="2021-05-21T04:24:22.608" v="975" actId="478"/>
          <ac:cxnSpMkLst>
            <pc:docMk/>
            <pc:sldMk cId="2207037857" sldId="260"/>
            <ac:cxnSpMk id="142" creationId="{A4B9AB6A-BA14-4AF8-A60F-596F3C4153B9}"/>
          </ac:cxnSpMkLst>
        </pc:cxnChg>
      </pc:sldChg>
      <pc:sldChg chg="modSp new del">
        <pc:chgData name="Anantha Narayanan T L" userId="ec3868eb-7309-44f6-be40-83ef50a6fbdc" providerId="ADAL" clId="{43A657AC-0064-44D5-89A7-A15786FE5542}" dt="2021-05-27T22:57:05.789" v="3994" actId="47"/>
        <pc:sldMkLst>
          <pc:docMk/>
          <pc:sldMk cId="2249059179" sldId="261"/>
        </pc:sldMkLst>
        <pc:spChg chg="mod">
          <ac:chgData name="Anantha Narayanan T L" userId="ec3868eb-7309-44f6-be40-83ef50a6fbdc" providerId="ADAL" clId="{43A657AC-0064-44D5-89A7-A15786FE5542}" dt="2021-05-27T22:57:03.576" v="3993" actId="20577"/>
          <ac:spMkLst>
            <pc:docMk/>
            <pc:sldMk cId="2249059179" sldId="261"/>
            <ac:spMk id="2" creationId="{5E6750BD-0812-453B-9A23-B067B6D8E8D4}"/>
          </ac:spMkLst>
        </pc:spChg>
      </pc:sldChg>
    </pc:docChg>
  </pc:docChgLst>
  <pc:docChgLst>
    <pc:chgData name="Anantha Narayanan T L" userId="S::em10257@aut.ac.nz::ec3868eb-7309-44f6-be40-83ef50a6fbdc" providerId="AD" clId="Web-{F9BAA75E-C333-418D-BA37-6999BEA937D8}"/>
    <pc:docChg chg="modSld">
      <pc:chgData name="Anantha Narayanan T L" userId="S::em10257@aut.ac.nz::ec3868eb-7309-44f6-be40-83ef50a6fbdc" providerId="AD" clId="Web-{F9BAA75E-C333-418D-BA37-6999BEA937D8}" dt="2021-05-28T01:24:49.528" v="3" actId="20577"/>
      <pc:docMkLst>
        <pc:docMk/>
      </pc:docMkLst>
      <pc:sldChg chg="modSp">
        <pc:chgData name="Anantha Narayanan T L" userId="S::em10257@aut.ac.nz::ec3868eb-7309-44f6-be40-83ef50a6fbdc" providerId="AD" clId="Web-{F9BAA75E-C333-418D-BA37-6999BEA937D8}" dt="2021-05-28T01:24:49.528" v="3" actId="20577"/>
        <pc:sldMkLst>
          <pc:docMk/>
          <pc:sldMk cId="2207037857" sldId="260"/>
        </pc:sldMkLst>
        <pc:spChg chg="mod">
          <ac:chgData name="Anantha Narayanan T L" userId="S::em10257@aut.ac.nz::ec3868eb-7309-44f6-be40-83ef50a6fbdc" providerId="AD" clId="Web-{F9BAA75E-C333-418D-BA37-6999BEA937D8}" dt="2021-05-28T01:24:49.528" v="3" actId="20577"/>
          <ac:spMkLst>
            <pc:docMk/>
            <pc:sldMk cId="2207037857" sldId="260"/>
            <ac:spMk id="10" creationId="{E4DCC04B-B7AA-4904-86CE-0A3A5A54B913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8EA562D-FE7B-41E5-A11F-DC6F0B941295}" type="doc">
      <dgm:prSet loTypeId="urn:microsoft.com/office/officeart/2005/8/layout/radial3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NZ"/>
        </a:p>
      </dgm:t>
    </dgm:pt>
    <dgm:pt modelId="{0E8146F7-3E44-465D-B1C3-27E091181DE8}">
      <dgm:prSet phldrT="[Text]" custT="1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NZ" sz="2400" dirty="0">
              <a:latin typeface="Gill Sans MT" panose="020B0502020104020203" pitchFamily="34" charset="0"/>
            </a:rPr>
            <a:t>Living Standards Framework</a:t>
          </a:r>
        </a:p>
      </dgm:t>
    </dgm:pt>
    <dgm:pt modelId="{3760FC28-5639-4050-A38F-6D126DD9F36A}" type="parTrans" cxnId="{996E1BB4-C133-4410-9047-C3B727FA981E}">
      <dgm:prSet/>
      <dgm:spPr/>
      <dgm:t>
        <a:bodyPr/>
        <a:lstStyle/>
        <a:p>
          <a:endParaRPr lang="en-NZ"/>
        </a:p>
      </dgm:t>
    </dgm:pt>
    <dgm:pt modelId="{4F3444C7-80F4-42C5-ABAB-00D417C4FC82}" type="sibTrans" cxnId="{996E1BB4-C133-4410-9047-C3B727FA981E}">
      <dgm:prSet/>
      <dgm:spPr/>
      <dgm:t>
        <a:bodyPr/>
        <a:lstStyle/>
        <a:p>
          <a:endParaRPr lang="en-NZ"/>
        </a:p>
      </dgm:t>
    </dgm:pt>
    <dgm:pt modelId="{98906C9F-28CC-41E6-8234-3BCDCC2A5A3B}">
      <dgm:prSet phldrT="[Text]" custT="1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GB" sz="1200" dirty="0">
              <a:latin typeface="Gill Sans MT" panose="020B0502020104020203" pitchFamily="34" charset="0"/>
            </a:rPr>
            <a:t>Health</a:t>
          </a:r>
          <a:endParaRPr lang="en-NZ" sz="1200" dirty="0">
            <a:latin typeface="Gill Sans MT" panose="020B0502020104020203" pitchFamily="34" charset="0"/>
          </a:endParaRPr>
        </a:p>
      </dgm:t>
    </dgm:pt>
    <dgm:pt modelId="{40E97C7B-3528-40D8-8627-1779A8CEBBD1}" type="parTrans" cxnId="{AA417FDF-3D37-424C-9F0A-4442B9FB5CCC}">
      <dgm:prSet/>
      <dgm:spPr/>
      <dgm:t>
        <a:bodyPr/>
        <a:lstStyle/>
        <a:p>
          <a:endParaRPr lang="en-NZ"/>
        </a:p>
      </dgm:t>
    </dgm:pt>
    <dgm:pt modelId="{385D1FB1-5B84-4DC4-B227-6FB2AB7F62C3}" type="sibTrans" cxnId="{AA417FDF-3D37-424C-9F0A-4442B9FB5CCC}">
      <dgm:prSet/>
      <dgm:spPr/>
      <dgm:t>
        <a:bodyPr/>
        <a:lstStyle/>
        <a:p>
          <a:endParaRPr lang="en-NZ" sz="1000">
            <a:latin typeface="Gill Sans MT" panose="020B0502020104020203" pitchFamily="34" charset="0"/>
          </a:endParaRPr>
        </a:p>
      </dgm:t>
    </dgm:pt>
    <dgm:pt modelId="{90A57165-3320-4575-A159-03A8327F5F66}">
      <dgm:prSet phldrT="[Text]" custT="1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GB" sz="1200" dirty="0">
              <a:latin typeface="Gill Sans MT" panose="020B0502020104020203" pitchFamily="34" charset="0"/>
            </a:rPr>
            <a:t>Housing</a:t>
          </a:r>
          <a:endParaRPr lang="en-NZ" sz="1200" dirty="0">
            <a:latin typeface="Gill Sans MT" panose="020B0502020104020203" pitchFamily="34" charset="0"/>
          </a:endParaRPr>
        </a:p>
      </dgm:t>
    </dgm:pt>
    <dgm:pt modelId="{57CF5614-D2F9-4E69-A9F6-830A6DD3B876}" type="parTrans" cxnId="{DBAB952E-D42A-4603-9355-B019CF383604}">
      <dgm:prSet/>
      <dgm:spPr/>
      <dgm:t>
        <a:bodyPr/>
        <a:lstStyle/>
        <a:p>
          <a:endParaRPr lang="en-NZ"/>
        </a:p>
      </dgm:t>
    </dgm:pt>
    <dgm:pt modelId="{C1D9E78F-F6E2-45F9-AEF6-B6A5633506D5}" type="sibTrans" cxnId="{DBAB952E-D42A-4603-9355-B019CF383604}">
      <dgm:prSet/>
      <dgm:spPr/>
      <dgm:t>
        <a:bodyPr/>
        <a:lstStyle/>
        <a:p>
          <a:endParaRPr lang="en-NZ" sz="1000">
            <a:latin typeface="Gill Sans MT" panose="020B0502020104020203" pitchFamily="34" charset="0"/>
          </a:endParaRPr>
        </a:p>
      </dgm:t>
    </dgm:pt>
    <dgm:pt modelId="{297DC060-6D0F-4FE5-9F95-61EC803E62CF}">
      <dgm:prSet phldrT="[Text]" custT="1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GB" sz="1200" dirty="0">
              <a:latin typeface="Gill Sans MT" panose="020B0502020104020203" pitchFamily="34" charset="0"/>
            </a:rPr>
            <a:t>Environment quality</a:t>
          </a:r>
          <a:endParaRPr lang="en-NZ" sz="1200" dirty="0">
            <a:latin typeface="Gill Sans MT" panose="020B0502020104020203" pitchFamily="34" charset="0"/>
          </a:endParaRPr>
        </a:p>
      </dgm:t>
    </dgm:pt>
    <dgm:pt modelId="{CEB35CBE-7658-41A3-AE1A-2CE886E2FC54}" type="parTrans" cxnId="{E1060D9C-5E30-4619-833B-18B0947F833D}">
      <dgm:prSet/>
      <dgm:spPr/>
      <dgm:t>
        <a:bodyPr/>
        <a:lstStyle/>
        <a:p>
          <a:endParaRPr lang="en-NZ"/>
        </a:p>
      </dgm:t>
    </dgm:pt>
    <dgm:pt modelId="{DFE989A3-1939-43F3-9CF8-9B137A56FD99}" type="sibTrans" cxnId="{E1060D9C-5E30-4619-833B-18B0947F833D}">
      <dgm:prSet/>
      <dgm:spPr/>
      <dgm:t>
        <a:bodyPr/>
        <a:lstStyle/>
        <a:p>
          <a:endParaRPr lang="en-NZ" sz="1000">
            <a:latin typeface="Gill Sans MT" panose="020B0502020104020203" pitchFamily="34" charset="0"/>
          </a:endParaRPr>
        </a:p>
      </dgm:t>
    </dgm:pt>
    <dgm:pt modelId="{5C8F191F-33C9-4389-BB4C-82CD1E7DD9B7}">
      <dgm:prSet custT="1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GB" sz="1200" dirty="0">
              <a:latin typeface="Gill Sans MT" panose="020B0502020104020203" pitchFamily="34" charset="0"/>
            </a:rPr>
            <a:t>Income and consumption</a:t>
          </a:r>
          <a:endParaRPr lang="en-NZ" sz="1200" dirty="0">
            <a:latin typeface="Gill Sans MT" panose="020B0502020104020203" pitchFamily="34" charset="0"/>
          </a:endParaRPr>
        </a:p>
      </dgm:t>
    </dgm:pt>
    <dgm:pt modelId="{BE0D76CD-E57D-407C-8432-3F1E5D4A6842}" type="parTrans" cxnId="{467A1290-6CC5-4721-9E08-2882E4B8026D}">
      <dgm:prSet/>
      <dgm:spPr/>
      <dgm:t>
        <a:bodyPr/>
        <a:lstStyle/>
        <a:p>
          <a:endParaRPr lang="en-NZ"/>
        </a:p>
      </dgm:t>
    </dgm:pt>
    <dgm:pt modelId="{FAB3167D-771B-4C9A-9FE0-488F7C744CA2}" type="sibTrans" cxnId="{467A1290-6CC5-4721-9E08-2882E4B8026D}">
      <dgm:prSet/>
      <dgm:spPr/>
      <dgm:t>
        <a:bodyPr/>
        <a:lstStyle/>
        <a:p>
          <a:endParaRPr lang="en-NZ" sz="1000">
            <a:latin typeface="Gill Sans MT" panose="020B0502020104020203" pitchFamily="34" charset="0"/>
          </a:endParaRPr>
        </a:p>
      </dgm:t>
    </dgm:pt>
    <dgm:pt modelId="{794F3EC4-336B-4011-BA28-D446C32B407C}">
      <dgm:prSet custT="1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GB" sz="1200">
              <a:latin typeface="Gill Sans MT" panose="020B0502020104020203" pitchFamily="34" charset="0"/>
            </a:rPr>
            <a:t>Jobs and earnings</a:t>
          </a:r>
          <a:endParaRPr lang="en-NZ" sz="1200">
            <a:latin typeface="Gill Sans MT" panose="020B0502020104020203" pitchFamily="34" charset="0"/>
          </a:endParaRPr>
        </a:p>
      </dgm:t>
    </dgm:pt>
    <dgm:pt modelId="{86EC6009-4255-4DF2-AF47-8E5232D80D0B}" type="parTrans" cxnId="{D5279F28-D7E8-483F-9AAC-60146491BCDD}">
      <dgm:prSet/>
      <dgm:spPr/>
      <dgm:t>
        <a:bodyPr/>
        <a:lstStyle/>
        <a:p>
          <a:endParaRPr lang="en-NZ"/>
        </a:p>
      </dgm:t>
    </dgm:pt>
    <dgm:pt modelId="{370565C3-1339-49D5-8E75-22CEBFED2B2D}" type="sibTrans" cxnId="{D5279F28-D7E8-483F-9AAC-60146491BCDD}">
      <dgm:prSet/>
      <dgm:spPr/>
      <dgm:t>
        <a:bodyPr/>
        <a:lstStyle/>
        <a:p>
          <a:endParaRPr lang="en-NZ" sz="1000">
            <a:latin typeface="Gill Sans MT" panose="020B0502020104020203" pitchFamily="34" charset="0"/>
          </a:endParaRPr>
        </a:p>
      </dgm:t>
    </dgm:pt>
    <dgm:pt modelId="{08207596-471A-4293-8090-A35EB89A15CA}">
      <dgm:prSet custT="1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GB" sz="1200">
              <a:latin typeface="Gill Sans MT" panose="020B0502020104020203" pitchFamily="34" charset="0"/>
            </a:rPr>
            <a:t>Time use</a:t>
          </a:r>
          <a:endParaRPr lang="en-NZ" sz="1200">
            <a:latin typeface="Gill Sans MT" panose="020B0502020104020203" pitchFamily="34" charset="0"/>
          </a:endParaRPr>
        </a:p>
      </dgm:t>
    </dgm:pt>
    <dgm:pt modelId="{259AC728-3B7E-42EE-9442-5DD0E6B2FE44}" type="parTrans" cxnId="{F0DC8A46-09AD-45B0-8F2A-B28BF805D219}">
      <dgm:prSet/>
      <dgm:spPr/>
      <dgm:t>
        <a:bodyPr/>
        <a:lstStyle/>
        <a:p>
          <a:endParaRPr lang="en-NZ"/>
        </a:p>
      </dgm:t>
    </dgm:pt>
    <dgm:pt modelId="{E0A4C223-27BA-4F14-A1A1-516EA7A6C493}" type="sibTrans" cxnId="{F0DC8A46-09AD-45B0-8F2A-B28BF805D219}">
      <dgm:prSet/>
      <dgm:spPr/>
      <dgm:t>
        <a:bodyPr/>
        <a:lstStyle/>
        <a:p>
          <a:endParaRPr lang="en-NZ" sz="1000">
            <a:latin typeface="Gill Sans MT" panose="020B0502020104020203" pitchFamily="34" charset="0"/>
          </a:endParaRPr>
        </a:p>
      </dgm:t>
    </dgm:pt>
    <dgm:pt modelId="{1A9DF09F-5883-44FB-8C19-72E427477D2D}">
      <dgm:prSet custT="1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GB" sz="1200">
              <a:latin typeface="Gill Sans MT" panose="020B0502020104020203" pitchFamily="34" charset="0"/>
            </a:rPr>
            <a:t>Knowledge and skills</a:t>
          </a:r>
          <a:endParaRPr lang="en-NZ" sz="1200">
            <a:latin typeface="Gill Sans MT" panose="020B0502020104020203" pitchFamily="34" charset="0"/>
          </a:endParaRPr>
        </a:p>
      </dgm:t>
    </dgm:pt>
    <dgm:pt modelId="{14E0ADAF-CAD1-41A2-A8A4-1E2A96D59E21}" type="parTrans" cxnId="{64D8E771-EC1F-4666-80DA-8AC3002E4780}">
      <dgm:prSet/>
      <dgm:spPr/>
      <dgm:t>
        <a:bodyPr/>
        <a:lstStyle/>
        <a:p>
          <a:endParaRPr lang="en-NZ"/>
        </a:p>
      </dgm:t>
    </dgm:pt>
    <dgm:pt modelId="{8B62E743-1221-4F2D-871E-1BADDD2AD07C}" type="sibTrans" cxnId="{64D8E771-EC1F-4666-80DA-8AC3002E4780}">
      <dgm:prSet/>
      <dgm:spPr/>
      <dgm:t>
        <a:bodyPr/>
        <a:lstStyle/>
        <a:p>
          <a:endParaRPr lang="en-NZ" sz="1000">
            <a:latin typeface="Gill Sans MT" panose="020B0502020104020203" pitchFamily="34" charset="0"/>
          </a:endParaRPr>
        </a:p>
      </dgm:t>
    </dgm:pt>
    <dgm:pt modelId="{B9B95865-8DFF-4F95-B1B8-60A644FD1D19}">
      <dgm:prSet custT="1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GB" sz="1200">
              <a:latin typeface="Gill Sans MT" panose="020B0502020104020203" pitchFamily="34" charset="0"/>
            </a:rPr>
            <a:t>Subjective Wellbeing</a:t>
          </a:r>
          <a:endParaRPr lang="en-NZ" sz="1200">
            <a:latin typeface="Gill Sans MT" panose="020B0502020104020203" pitchFamily="34" charset="0"/>
          </a:endParaRPr>
        </a:p>
      </dgm:t>
    </dgm:pt>
    <dgm:pt modelId="{87F0C694-AEAD-4E4F-A349-96D999B0DE76}" type="parTrans" cxnId="{CB200717-5DDC-4DB7-93A2-5EE44BD8505B}">
      <dgm:prSet/>
      <dgm:spPr/>
      <dgm:t>
        <a:bodyPr/>
        <a:lstStyle/>
        <a:p>
          <a:endParaRPr lang="en-NZ"/>
        </a:p>
      </dgm:t>
    </dgm:pt>
    <dgm:pt modelId="{99F57509-C9C2-4E43-8B76-EC65AB379845}" type="sibTrans" cxnId="{CB200717-5DDC-4DB7-93A2-5EE44BD8505B}">
      <dgm:prSet/>
      <dgm:spPr/>
      <dgm:t>
        <a:bodyPr/>
        <a:lstStyle/>
        <a:p>
          <a:endParaRPr lang="en-NZ" sz="1000">
            <a:latin typeface="Gill Sans MT" panose="020B0502020104020203" pitchFamily="34" charset="0"/>
          </a:endParaRPr>
        </a:p>
      </dgm:t>
    </dgm:pt>
    <dgm:pt modelId="{9E2B7C04-35BA-4283-AA91-37D5C999720D}">
      <dgm:prSet custT="1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GB" sz="1200">
              <a:latin typeface="Gill Sans MT" panose="020B0502020104020203" pitchFamily="34" charset="0"/>
            </a:rPr>
            <a:t>Safety and security</a:t>
          </a:r>
          <a:endParaRPr lang="en-NZ" sz="1200">
            <a:latin typeface="Gill Sans MT" panose="020B0502020104020203" pitchFamily="34" charset="0"/>
          </a:endParaRPr>
        </a:p>
      </dgm:t>
    </dgm:pt>
    <dgm:pt modelId="{BC9C7A58-1F49-4539-BB6C-F411BB39D71B}" type="parTrans" cxnId="{E06F3065-41BC-4755-B5F7-FCEC582CAB3D}">
      <dgm:prSet/>
      <dgm:spPr/>
      <dgm:t>
        <a:bodyPr/>
        <a:lstStyle/>
        <a:p>
          <a:endParaRPr lang="en-NZ"/>
        </a:p>
      </dgm:t>
    </dgm:pt>
    <dgm:pt modelId="{354E94C3-0AD2-4887-8DCC-BA6158EDB731}" type="sibTrans" cxnId="{E06F3065-41BC-4755-B5F7-FCEC582CAB3D}">
      <dgm:prSet/>
      <dgm:spPr/>
      <dgm:t>
        <a:bodyPr/>
        <a:lstStyle/>
        <a:p>
          <a:endParaRPr lang="en-NZ" sz="1000">
            <a:latin typeface="Gill Sans MT" panose="020B0502020104020203" pitchFamily="34" charset="0"/>
          </a:endParaRPr>
        </a:p>
      </dgm:t>
    </dgm:pt>
    <dgm:pt modelId="{FBDFF4ED-668D-41C9-A29F-C333F75BF85F}">
      <dgm:prSet custT="1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GB" sz="1200" dirty="0">
              <a:latin typeface="Gill Sans MT" panose="020B0502020104020203" pitchFamily="34" charset="0"/>
            </a:rPr>
            <a:t>Social connections</a:t>
          </a:r>
          <a:endParaRPr lang="en-NZ" sz="1200" dirty="0">
            <a:latin typeface="Gill Sans MT" panose="020B0502020104020203" pitchFamily="34" charset="0"/>
          </a:endParaRPr>
        </a:p>
      </dgm:t>
    </dgm:pt>
    <dgm:pt modelId="{CB7E28CD-8F2B-4BA7-8D3F-CB1509E1BE43}" type="parTrans" cxnId="{76CE70EB-CAFE-4A17-942B-5B48F482BFA6}">
      <dgm:prSet/>
      <dgm:spPr/>
      <dgm:t>
        <a:bodyPr/>
        <a:lstStyle/>
        <a:p>
          <a:endParaRPr lang="en-NZ"/>
        </a:p>
      </dgm:t>
    </dgm:pt>
    <dgm:pt modelId="{3142F44B-A218-4658-85FF-19351D80FE4A}" type="sibTrans" cxnId="{76CE70EB-CAFE-4A17-942B-5B48F482BFA6}">
      <dgm:prSet/>
      <dgm:spPr/>
      <dgm:t>
        <a:bodyPr/>
        <a:lstStyle/>
        <a:p>
          <a:endParaRPr lang="en-NZ" sz="1000">
            <a:latin typeface="Gill Sans MT" panose="020B0502020104020203" pitchFamily="34" charset="0"/>
          </a:endParaRPr>
        </a:p>
      </dgm:t>
    </dgm:pt>
    <dgm:pt modelId="{C5FC0627-2843-4646-8947-04E68F83AB96}">
      <dgm:prSet custT="1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GB" sz="1200" dirty="0">
              <a:latin typeface="Gill Sans MT" panose="020B0502020104020203" pitchFamily="34" charset="0"/>
            </a:rPr>
            <a:t>Cultural identity</a:t>
          </a:r>
          <a:endParaRPr lang="en-NZ" sz="1200" dirty="0">
            <a:latin typeface="Gill Sans MT" panose="020B0502020104020203" pitchFamily="34" charset="0"/>
          </a:endParaRPr>
        </a:p>
      </dgm:t>
    </dgm:pt>
    <dgm:pt modelId="{B9C197CA-1A11-4EE3-9FDB-8F5107948483}" type="parTrans" cxnId="{56D854D7-5823-4C4C-B22B-3FF21D72AA34}">
      <dgm:prSet/>
      <dgm:spPr/>
      <dgm:t>
        <a:bodyPr/>
        <a:lstStyle/>
        <a:p>
          <a:endParaRPr lang="en-NZ"/>
        </a:p>
      </dgm:t>
    </dgm:pt>
    <dgm:pt modelId="{65D4C023-B3CA-429B-8DC1-463000B8B822}" type="sibTrans" cxnId="{56D854D7-5823-4C4C-B22B-3FF21D72AA34}">
      <dgm:prSet/>
      <dgm:spPr/>
      <dgm:t>
        <a:bodyPr/>
        <a:lstStyle/>
        <a:p>
          <a:endParaRPr lang="en-NZ" sz="1000">
            <a:latin typeface="Gill Sans MT" panose="020B0502020104020203" pitchFamily="34" charset="0"/>
          </a:endParaRPr>
        </a:p>
      </dgm:t>
    </dgm:pt>
    <dgm:pt modelId="{D97604C3-28CE-4506-9238-F16D391A9481}">
      <dgm:prSet custT="1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GB" sz="1200" dirty="0">
              <a:latin typeface="Gill Sans MT" panose="020B0502020104020203" pitchFamily="34" charset="0"/>
            </a:rPr>
            <a:t>Civic engagement </a:t>
          </a:r>
          <a:r>
            <a:rPr lang="en-GB" sz="1200">
              <a:latin typeface="Gill Sans MT" panose="020B0502020104020203" pitchFamily="34" charset="0"/>
            </a:rPr>
            <a:t>and governance</a:t>
          </a:r>
          <a:endParaRPr lang="en-NZ" sz="1200" dirty="0">
            <a:latin typeface="Gill Sans MT" panose="020B0502020104020203" pitchFamily="34" charset="0"/>
          </a:endParaRPr>
        </a:p>
      </dgm:t>
    </dgm:pt>
    <dgm:pt modelId="{ADA94984-5F33-4FD0-A7EA-E621AA0ECF18}" type="parTrans" cxnId="{345FD171-C2BE-4279-8F90-EC73D9CDB7C5}">
      <dgm:prSet/>
      <dgm:spPr/>
      <dgm:t>
        <a:bodyPr/>
        <a:lstStyle/>
        <a:p>
          <a:endParaRPr lang="en-NZ"/>
        </a:p>
      </dgm:t>
    </dgm:pt>
    <dgm:pt modelId="{399631EB-28D8-4E10-83CE-BE9D0E4C3A15}" type="sibTrans" cxnId="{345FD171-C2BE-4279-8F90-EC73D9CDB7C5}">
      <dgm:prSet/>
      <dgm:spPr/>
      <dgm:t>
        <a:bodyPr/>
        <a:lstStyle/>
        <a:p>
          <a:endParaRPr lang="en-NZ" sz="1000">
            <a:latin typeface="Gill Sans MT" panose="020B0502020104020203" pitchFamily="34" charset="0"/>
          </a:endParaRPr>
        </a:p>
      </dgm:t>
    </dgm:pt>
    <dgm:pt modelId="{BF4C7FEC-2CC6-4D17-AF4F-BD01232C74F1}" type="pres">
      <dgm:prSet presAssocID="{B8EA562D-FE7B-41E5-A11F-DC6F0B941295}" presName="composite" presStyleCnt="0">
        <dgm:presLayoutVars>
          <dgm:chMax val="1"/>
          <dgm:dir/>
          <dgm:resizeHandles val="exact"/>
        </dgm:presLayoutVars>
      </dgm:prSet>
      <dgm:spPr/>
    </dgm:pt>
    <dgm:pt modelId="{40F097F2-75D0-43F6-B465-ADCB544D82A5}" type="pres">
      <dgm:prSet presAssocID="{B8EA562D-FE7B-41E5-A11F-DC6F0B941295}" presName="radial" presStyleCnt="0">
        <dgm:presLayoutVars>
          <dgm:animLvl val="ctr"/>
        </dgm:presLayoutVars>
      </dgm:prSet>
      <dgm:spPr/>
    </dgm:pt>
    <dgm:pt modelId="{AE1AC903-F004-426E-B204-8479020E283C}" type="pres">
      <dgm:prSet presAssocID="{0E8146F7-3E44-465D-B1C3-27E091181DE8}" presName="centerShape" presStyleLbl="vennNode1" presStyleIdx="0" presStyleCnt="13" custLinFactNeighborY="-1195"/>
      <dgm:spPr/>
    </dgm:pt>
    <dgm:pt modelId="{0C4FFABC-0D06-447D-B8F2-FB85C4F349E2}" type="pres">
      <dgm:prSet presAssocID="{98906C9F-28CC-41E6-8234-3BCDCC2A5A3B}" presName="node" presStyleLbl="vennNode1" presStyleIdx="1" presStyleCnt="13">
        <dgm:presLayoutVars>
          <dgm:bulletEnabled val="1"/>
        </dgm:presLayoutVars>
      </dgm:prSet>
      <dgm:spPr/>
    </dgm:pt>
    <dgm:pt modelId="{CC88037E-75DF-4B2A-874E-906F36F5523A}" type="pres">
      <dgm:prSet presAssocID="{90A57165-3320-4575-A159-03A8327F5F66}" presName="node" presStyleLbl="vennNode1" presStyleIdx="2" presStyleCnt="13">
        <dgm:presLayoutVars>
          <dgm:bulletEnabled val="1"/>
        </dgm:presLayoutVars>
      </dgm:prSet>
      <dgm:spPr/>
    </dgm:pt>
    <dgm:pt modelId="{F755F839-557D-4262-903B-FB5CC6D95F63}" type="pres">
      <dgm:prSet presAssocID="{297DC060-6D0F-4FE5-9F95-61EC803E62CF}" presName="node" presStyleLbl="vennNode1" presStyleIdx="3" presStyleCnt="13">
        <dgm:presLayoutVars>
          <dgm:bulletEnabled val="1"/>
        </dgm:presLayoutVars>
      </dgm:prSet>
      <dgm:spPr/>
    </dgm:pt>
    <dgm:pt modelId="{512A60EA-5472-434E-904D-D9EEBDDDA82F}" type="pres">
      <dgm:prSet presAssocID="{D97604C3-28CE-4506-9238-F16D391A9481}" presName="node" presStyleLbl="vennNode1" presStyleIdx="4" presStyleCnt="13">
        <dgm:presLayoutVars>
          <dgm:bulletEnabled val="1"/>
        </dgm:presLayoutVars>
      </dgm:prSet>
      <dgm:spPr/>
    </dgm:pt>
    <dgm:pt modelId="{EAA2D350-C6CD-469F-AD4F-B446228DACF7}" type="pres">
      <dgm:prSet presAssocID="{C5FC0627-2843-4646-8947-04E68F83AB96}" presName="node" presStyleLbl="vennNode1" presStyleIdx="5" presStyleCnt="13">
        <dgm:presLayoutVars>
          <dgm:bulletEnabled val="1"/>
        </dgm:presLayoutVars>
      </dgm:prSet>
      <dgm:spPr/>
    </dgm:pt>
    <dgm:pt modelId="{963A871D-B233-4E9E-A6A5-279C189D25C7}" type="pres">
      <dgm:prSet presAssocID="{FBDFF4ED-668D-41C9-A29F-C333F75BF85F}" presName="node" presStyleLbl="vennNode1" presStyleIdx="6" presStyleCnt="13">
        <dgm:presLayoutVars>
          <dgm:bulletEnabled val="1"/>
        </dgm:presLayoutVars>
      </dgm:prSet>
      <dgm:spPr/>
    </dgm:pt>
    <dgm:pt modelId="{7D78C32D-F5F1-4A7A-95F0-A47F2EA1632B}" type="pres">
      <dgm:prSet presAssocID="{9E2B7C04-35BA-4283-AA91-37D5C999720D}" presName="node" presStyleLbl="vennNode1" presStyleIdx="7" presStyleCnt="13">
        <dgm:presLayoutVars>
          <dgm:bulletEnabled val="1"/>
        </dgm:presLayoutVars>
      </dgm:prSet>
      <dgm:spPr/>
    </dgm:pt>
    <dgm:pt modelId="{C6BA1AE0-ADD8-46B9-AB65-4121A378FD0C}" type="pres">
      <dgm:prSet presAssocID="{B9B95865-8DFF-4F95-B1B8-60A644FD1D19}" presName="node" presStyleLbl="vennNode1" presStyleIdx="8" presStyleCnt="13">
        <dgm:presLayoutVars>
          <dgm:bulletEnabled val="1"/>
        </dgm:presLayoutVars>
      </dgm:prSet>
      <dgm:spPr/>
    </dgm:pt>
    <dgm:pt modelId="{0E8098AB-D50D-47CA-90D4-B95A093AA617}" type="pres">
      <dgm:prSet presAssocID="{1A9DF09F-5883-44FB-8C19-72E427477D2D}" presName="node" presStyleLbl="vennNode1" presStyleIdx="9" presStyleCnt="13">
        <dgm:presLayoutVars>
          <dgm:bulletEnabled val="1"/>
        </dgm:presLayoutVars>
      </dgm:prSet>
      <dgm:spPr/>
    </dgm:pt>
    <dgm:pt modelId="{B3ADF107-6430-468B-AB96-FDF2F3F5F06E}" type="pres">
      <dgm:prSet presAssocID="{08207596-471A-4293-8090-A35EB89A15CA}" presName="node" presStyleLbl="vennNode1" presStyleIdx="10" presStyleCnt="13">
        <dgm:presLayoutVars>
          <dgm:bulletEnabled val="1"/>
        </dgm:presLayoutVars>
      </dgm:prSet>
      <dgm:spPr/>
    </dgm:pt>
    <dgm:pt modelId="{CF5627F9-CA62-4966-B6AE-E873F0D8A9F6}" type="pres">
      <dgm:prSet presAssocID="{794F3EC4-336B-4011-BA28-D446C32B407C}" presName="node" presStyleLbl="vennNode1" presStyleIdx="11" presStyleCnt="13">
        <dgm:presLayoutVars>
          <dgm:bulletEnabled val="1"/>
        </dgm:presLayoutVars>
      </dgm:prSet>
      <dgm:spPr/>
    </dgm:pt>
    <dgm:pt modelId="{0AE40B7E-75AB-413F-9794-27E827ECCD57}" type="pres">
      <dgm:prSet presAssocID="{5C8F191F-33C9-4389-BB4C-82CD1E7DD9B7}" presName="node" presStyleLbl="vennNode1" presStyleIdx="12" presStyleCnt="13">
        <dgm:presLayoutVars>
          <dgm:bulletEnabled val="1"/>
        </dgm:presLayoutVars>
      </dgm:prSet>
      <dgm:spPr/>
    </dgm:pt>
  </dgm:ptLst>
  <dgm:cxnLst>
    <dgm:cxn modelId="{C66E1A00-37B7-4402-8E45-1D9B6ABAC5F9}" type="presOf" srcId="{D97604C3-28CE-4506-9238-F16D391A9481}" destId="{512A60EA-5472-434E-904D-D9EEBDDDA82F}" srcOrd="0" destOrd="0" presId="urn:microsoft.com/office/officeart/2005/8/layout/radial3"/>
    <dgm:cxn modelId="{4DE28511-836E-48F6-AF4F-6FC3955EFD18}" type="presOf" srcId="{0E8146F7-3E44-465D-B1C3-27E091181DE8}" destId="{AE1AC903-F004-426E-B204-8479020E283C}" srcOrd="0" destOrd="0" presId="urn:microsoft.com/office/officeart/2005/8/layout/radial3"/>
    <dgm:cxn modelId="{CB200717-5DDC-4DB7-93A2-5EE44BD8505B}" srcId="{0E8146F7-3E44-465D-B1C3-27E091181DE8}" destId="{B9B95865-8DFF-4F95-B1B8-60A644FD1D19}" srcOrd="7" destOrd="0" parTransId="{87F0C694-AEAD-4E4F-A349-96D999B0DE76}" sibTransId="{99F57509-C9C2-4E43-8B76-EC65AB379845}"/>
    <dgm:cxn modelId="{D5279F28-D7E8-483F-9AAC-60146491BCDD}" srcId="{0E8146F7-3E44-465D-B1C3-27E091181DE8}" destId="{794F3EC4-336B-4011-BA28-D446C32B407C}" srcOrd="10" destOrd="0" parTransId="{86EC6009-4255-4DF2-AF47-8E5232D80D0B}" sibTransId="{370565C3-1339-49D5-8E75-22CEBFED2B2D}"/>
    <dgm:cxn modelId="{96EF2B2B-2FC8-44EE-BB4A-62855781297E}" type="presOf" srcId="{1A9DF09F-5883-44FB-8C19-72E427477D2D}" destId="{0E8098AB-D50D-47CA-90D4-B95A093AA617}" srcOrd="0" destOrd="0" presId="urn:microsoft.com/office/officeart/2005/8/layout/radial3"/>
    <dgm:cxn modelId="{93FEA32C-82FC-401F-BCAC-A6709B5576C3}" type="presOf" srcId="{C5FC0627-2843-4646-8947-04E68F83AB96}" destId="{EAA2D350-C6CD-469F-AD4F-B446228DACF7}" srcOrd="0" destOrd="0" presId="urn:microsoft.com/office/officeart/2005/8/layout/radial3"/>
    <dgm:cxn modelId="{DBAB952E-D42A-4603-9355-B019CF383604}" srcId="{0E8146F7-3E44-465D-B1C3-27E091181DE8}" destId="{90A57165-3320-4575-A159-03A8327F5F66}" srcOrd="1" destOrd="0" parTransId="{57CF5614-D2F9-4E69-A9F6-830A6DD3B876}" sibTransId="{C1D9E78F-F6E2-45F9-AEF6-B6A5633506D5}"/>
    <dgm:cxn modelId="{E06F3065-41BC-4755-B5F7-FCEC582CAB3D}" srcId="{0E8146F7-3E44-465D-B1C3-27E091181DE8}" destId="{9E2B7C04-35BA-4283-AA91-37D5C999720D}" srcOrd="6" destOrd="0" parTransId="{BC9C7A58-1F49-4539-BB6C-F411BB39D71B}" sibTransId="{354E94C3-0AD2-4887-8DCC-BA6158EDB731}"/>
    <dgm:cxn modelId="{F0DC8A46-09AD-45B0-8F2A-B28BF805D219}" srcId="{0E8146F7-3E44-465D-B1C3-27E091181DE8}" destId="{08207596-471A-4293-8090-A35EB89A15CA}" srcOrd="9" destOrd="0" parTransId="{259AC728-3B7E-42EE-9442-5DD0E6B2FE44}" sibTransId="{E0A4C223-27BA-4F14-A1A1-516EA7A6C493}"/>
    <dgm:cxn modelId="{03680547-F35E-4293-B79B-DB4869161432}" type="presOf" srcId="{FBDFF4ED-668D-41C9-A29F-C333F75BF85F}" destId="{963A871D-B233-4E9E-A6A5-279C189D25C7}" srcOrd="0" destOrd="0" presId="urn:microsoft.com/office/officeart/2005/8/layout/radial3"/>
    <dgm:cxn modelId="{345FD171-C2BE-4279-8F90-EC73D9CDB7C5}" srcId="{0E8146F7-3E44-465D-B1C3-27E091181DE8}" destId="{D97604C3-28CE-4506-9238-F16D391A9481}" srcOrd="3" destOrd="0" parTransId="{ADA94984-5F33-4FD0-A7EA-E621AA0ECF18}" sibTransId="{399631EB-28D8-4E10-83CE-BE9D0E4C3A15}"/>
    <dgm:cxn modelId="{64D8E771-EC1F-4666-80DA-8AC3002E4780}" srcId="{0E8146F7-3E44-465D-B1C3-27E091181DE8}" destId="{1A9DF09F-5883-44FB-8C19-72E427477D2D}" srcOrd="8" destOrd="0" parTransId="{14E0ADAF-CAD1-41A2-A8A4-1E2A96D59E21}" sibTransId="{8B62E743-1221-4F2D-871E-1BADDD2AD07C}"/>
    <dgm:cxn modelId="{87F1C053-A81C-4B4C-A396-BFA2C0413A89}" type="presOf" srcId="{B9B95865-8DFF-4F95-B1B8-60A644FD1D19}" destId="{C6BA1AE0-ADD8-46B9-AB65-4121A378FD0C}" srcOrd="0" destOrd="0" presId="urn:microsoft.com/office/officeart/2005/8/layout/radial3"/>
    <dgm:cxn modelId="{F9331A58-C577-4435-985F-2FF6FB336F43}" type="presOf" srcId="{08207596-471A-4293-8090-A35EB89A15CA}" destId="{B3ADF107-6430-468B-AB96-FDF2F3F5F06E}" srcOrd="0" destOrd="0" presId="urn:microsoft.com/office/officeart/2005/8/layout/radial3"/>
    <dgm:cxn modelId="{954F697F-0254-4CF7-8280-4BB0E664DF73}" type="presOf" srcId="{90A57165-3320-4575-A159-03A8327F5F66}" destId="{CC88037E-75DF-4B2A-874E-906F36F5523A}" srcOrd="0" destOrd="0" presId="urn:microsoft.com/office/officeart/2005/8/layout/radial3"/>
    <dgm:cxn modelId="{7F565D8E-A9AA-4A0F-9114-DA4BB88E54D1}" type="presOf" srcId="{9E2B7C04-35BA-4283-AA91-37D5C999720D}" destId="{7D78C32D-F5F1-4A7A-95F0-A47F2EA1632B}" srcOrd="0" destOrd="0" presId="urn:microsoft.com/office/officeart/2005/8/layout/radial3"/>
    <dgm:cxn modelId="{467A1290-6CC5-4721-9E08-2882E4B8026D}" srcId="{0E8146F7-3E44-465D-B1C3-27E091181DE8}" destId="{5C8F191F-33C9-4389-BB4C-82CD1E7DD9B7}" srcOrd="11" destOrd="0" parTransId="{BE0D76CD-E57D-407C-8432-3F1E5D4A6842}" sibTransId="{FAB3167D-771B-4C9A-9FE0-488F7C744CA2}"/>
    <dgm:cxn modelId="{E1060D9C-5E30-4619-833B-18B0947F833D}" srcId="{0E8146F7-3E44-465D-B1C3-27E091181DE8}" destId="{297DC060-6D0F-4FE5-9F95-61EC803E62CF}" srcOrd="2" destOrd="0" parTransId="{CEB35CBE-7658-41A3-AE1A-2CE886E2FC54}" sibTransId="{DFE989A3-1939-43F3-9CF8-9B137A56FD99}"/>
    <dgm:cxn modelId="{B646AAA0-1731-4AEB-9FB9-3D3CBCBE5398}" type="presOf" srcId="{297DC060-6D0F-4FE5-9F95-61EC803E62CF}" destId="{F755F839-557D-4262-903B-FB5CC6D95F63}" srcOrd="0" destOrd="0" presId="urn:microsoft.com/office/officeart/2005/8/layout/radial3"/>
    <dgm:cxn modelId="{D20545AF-13CA-4A3F-9BC1-D1DD8A20F6D9}" type="presOf" srcId="{5C8F191F-33C9-4389-BB4C-82CD1E7DD9B7}" destId="{0AE40B7E-75AB-413F-9794-27E827ECCD57}" srcOrd="0" destOrd="0" presId="urn:microsoft.com/office/officeart/2005/8/layout/radial3"/>
    <dgm:cxn modelId="{996E1BB4-C133-4410-9047-C3B727FA981E}" srcId="{B8EA562D-FE7B-41E5-A11F-DC6F0B941295}" destId="{0E8146F7-3E44-465D-B1C3-27E091181DE8}" srcOrd="0" destOrd="0" parTransId="{3760FC28-5639-4050-A38F-6D126DD9F36A}" sibTransId="{4F3444C7-80F4-42C5-ABAB-00D417C4FC82}"/>
    <dgm:cxn modelId="{F4716EBB-B35C-46D0-8E2D-0B5B20A403D7}" type="presOf" srcId="{98906C9F-28CC-41E6-8234-3BCDCC2A5A3B}" destId="{0C4FFABC-0D06-447D-B8F2-FB85C4F349E2}" srcOrd="0" destOrd="0" presId="urn:microsoft.com/office/officeart/2005/8/layout/radial3"/>
    <dgm:cxn modelId="{FF2941D5-06A2-40AB-9390-F6FFED90DBB9}" type="presOf" srcId="{794F3EC4-336B-4011-BA28-D446C32B407C}" destId="{CF5627F9-CA62-4966-B6AE-E873F0D8A9F6}" srcOrd="0" destOrd="0" presId="urn:microsoft.com/office/officeart/2005/8/layout/radial3"/>
    <dgm:cxn modelId="{56D854D7-5823-4C4C-B22B-3FF21D72AA34}" srcId="{0E8146F7-3E44-465D-B1C3-27E091181DE8}" destId="{C5FC0627-2843-4646-8947-04E68F83AB96}" srcOrd="4" destOrd="0" parTransId="{B9C197CA-1A11-4EE3-9FDB-8F5107948483}" sibTransId="{65D4C023-B3CA-429B-8DC1-463000B8B822}"/>
    <dgm:cxn modelId="{AA417FDF-3D37-424C-9F0A-4442B9FB5CCC}" srcId="{0E8146F7-3E44-465D-B1C3-27E091181DE8}" destId="{98906C9F-28CC-41E6-8234-3BCDCC2A5A3B}" srcOrd="0" destOrd="0" parTransId="{40E97C7B-3528-40D8-8627-1779A8CEBBD1}" sibTransId="{385D1FB1-5B84-4DC4-B227-6FB2AB7F62C3}"/>
    <dgm:cxn modelId="{76CE70EB-CAFE-4A17-942B-5B48F482BFA6}" srcId="{0E8146F7-3E44-465D-B1C3-27E091181DE8}" destId="{FBDFF4ED-668D-41C9-A29F-C333F75BF85F}" srcOrd="5" destOrd="0" parTransId="{CB7E28CD-8F2B-4BA7-8D3F-CB1509E1BE43}" sibTransId="{3142F44B-A218-4658-85FF-19351D80FE4A}"/>
    <dgm:cxn modelId="{6C423DF3-5280-4EBF-9804-C9D3B8D803A2}" type="presOf" srcId="{B8EA562D-FE7B-41E5-A11F-DC6F0B941295}" destId="{BF4C7FEC-2CC6-4D17-AF4F-BD01232C74F1}" srcOrd="0" destOrd="0" presId="urn:microsoft.com/office/officeart/2005/8/layout/radial3"/>
    <dgm:cxn modelId="{01BAEF51-876F-41DE-BBA3-007B9E110C4F}" type="presParOf" srcId="{BF4C7FEC-2CC6-4D17-AF4F-BD01232C74F1}" destId="{40F097F2-75D0-43F6-B465-ADCB544D82A5}" srcOrd="0" destOrd="0" presId="urn:microsoft.com/office/officeart/2005/8/layout/radial3"/>
    <dgm:cxn modelId="{F1526C53-AF46-4453-9327-001629D12455}" type="presParOf" srcId="{40F097F2-75D0-43F6-B465-ADCB544D82A5}" destId="{AE1AC903-F004-426E-B204-8479020E283C}" srcOrd="0" destOrd="0" presId="urn:microsoft.com/office/officeart/2005/8/layout/radial3"/>
    <dgm:cxn modelId="{EEBE0772-21AF-4F80-80D7-8426982672F3}" type="presParOf" srcId="{40F097F2-75D0-43F6-B465-ADCB544D82A5}" destId="{0C4FFABC-0D06-447D-B8F2-FB85C4F349E2}" srcOrd="1" destOrd="0" presId="urn:microsoft.com/office/officeart/2005/8/layout/radial3"/>
    <dgm:cxn modelId="{55CF2D6B-061F-42DF-94CD-A16E156714C1}" type="presParOf" srcId="{40F097F2-75D0-43F6-B465-ADCB544D82A5}" destId="{CC88037E-75DF-4B2A-874E-906F36F5523A}" srcOrd="2" destOrd="0" presId="urn:microsoft.com/office/officeart/2005/8/layout/radial3"/>
    <dgm:cxn modelId="{5E857503-38D5-46CB-BA11-82164C28280F}" type="presParOf" srcId="{40F097F2-75D0-43F6-B465-ADCB544D82A5}" destId="{F755F839-557D-4262-903B-FB5CC6D95F63}" srcOrd="3" destOrd="0" presId="urn:microsoft.com/office/officeart/2005/8/layout/radial3"/>
    <dgm:cxn modelId="{3C2ECDE1-69CE-405D-875B-F4B790784C2C}" type="presParOf" srcId="{40F097F2-75D0-43F6-B465-ADCB544D82A5}" destId="{512A60EA-5472-434E-904D-D9EEBDDDA82F}" srcOrd="4" destOrd="0" presId="urn:microsoft.com/office/officeart/2005/8/layout/radial3"/>
    <dgm:cxn modelId="{6F17B0E1-48F7-4BE4-B71C-F1D5DB580317}" type="presParOf" srcId="{40F097F2-75D0-43F6-B465-ADCB544D82A5}" destId="{EAA2D350-C6CD-469F-AD4F-B446228DACF7}" srcOrd="5" destOrd="0" presId="urn:microsoft.com/office/officeart/2005/8/layout/radial3"/>
    <dgm:cxn modelId="{83C5C791-FC97-4F0A-99F9-01A6C200CBDF}" type="presParOf" srcId="{40F097F2-75D0-43F6-B465-ADCB544D82A5}" destId="{963A871D-B233-4E9E-A6A5-279C189D25C7}" srcOrd="6" destOrd="0" presId="urn:microsoft.com/office/officeart/2005/8/layout/radial3"/>
    <dgm:cxn modelId="{C34D9F0C-FA8D-43EE-BC9A-84C8E842755A}" type="presParOf" srcId="{40F097F2-75D0-43F6-B465-ADCB544D82A5}" destId="{7D78C32D-F5F1-4A7A-95F0-A47F2EA1632B}" srcOrd="7" destOrd="0" presId="urn:microsoft.com/office/officeart/2005/8/layout/radial3"/>
    <dgm:cxn modelId="{025DCC5C-E83C-4DB4-919B-316B5E487CCD}" type="presParOf" srcId="{40F097F2-75D0-43F6-B465-ADCB544D82A5}" destId="{C6BA1AE0-ADD8-46B9-AB65-4121A378FD0C}" srcOrd="8" destOrd="0" presId="urn:microsoft.com/office/officeart/2005/8/layout/radial3"/>
    <dgm:cxn modelId="{AAB1FEC0-1B9D-428F-8FB9-AE72897F18ED}" type="presParOf" srcId="{40F097F2-75D0-43F6-B465-ADCB544D82A5}" destId="{0E8098AB-D50D-47CA-90D4-B95A093AA617}" srcOrd="9" destOrd="0" presId="urn:microsoft.com/office/officeart/2005/8/layout/radial3"/>
    <dgm:cxn modelId="{6EDA6062-060E-44ED-98FA-5A21CCB8113D}" type="presParOf" srcId="{40F097F2-75D0-43F6-B465-ADCB544D82A5}" destId="{B3ADF107-6430-468B-AB96-FDF2F3F5F06E}" srcOrd="10" destOrd="0" presId="urn:microsoft.com/office/officeart/2005/8/layout/radial3"/>
    <dgm:cxn modelId="{E7EB146C-F567-499C-9AB4-4947CC1B7DF3}" type="presParOf" srcId="{40F097F2-75D0-43F6-B465-ADCB544D82A5}" destId="{CF5627F9-CA62-4966-B6AE-E873F0D8A9F6}" srcOrd="11" destOrd="0" presId="urn:microsoft.com/office/officeart/2005/8/layout/radial3"/>
    <dgm:cxn modelId="{ACC18BE5-2E77-41F3-9D62-12F1FF5EAD0B}" type="presParOf" srcId="{40F097F2-75D0-43F6-B465-ADCB544D82A5}" destId="{0AE40B7E-75AB-413F-9794-27E827ECCD57}" srcOrd="12" destOrd="0" presId="urn:microsoft.com/office/officeart/2005/8/layout/radial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E1AC903-F004-426E-B204-8479020E283C}">
      <dsp:nvSpPr>
        <dsp:cNvPr id="0" name=""/>
        <dsp:cNvSpPr/>
      </dsp:nvSpPr>
      <dsp:spPr>
        <a:xfrm>
          <a:off x="2882556" y="1194954"/>
          <a:ext cx="2363818" cy="2363818"/>
        </a:xfrm>
        <a:prstGeom prst="ellipse">
          <a:avLst/>
        </a:prstGeom>
        <a:solidFill>
          <a:schemeClr val="lt1"/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NZ" sz="2400" kern="1200" dirty="0">
              <a:latin typeface="Gill Sans MT" panose="020B0502020104020203" pitchFamily="34" charset="0"/>
            </a:rPr>
            <a:t>Living Standards Framework</a:t>
          </a:r>
        </a:p>
      </dsp:txBody>
      <dsp:txXfrm>
        <a:off x="3228729" y="1541127"/>
        <a:ext cx="1671472" cy="1671472"/>
      </dsp:txXfrm>
    </dsp:sp>
    <dsp:sp modelId="{0C4FFABC-0D06-447D-B8F2-FB85C4F349E2}">
      <dsp:nvSpPr>
        <dsp:cNvPr id="0" name=""/>
        <dsp:cNvSpPr/>
      </dsp:nvSpPr>
      <dsp:spPr>
        <a:xfrm>
          <a:off x="3473511" y="1701"/>
          <a:ext cx="1181909" cy="1181909"/>
        </a:xfrm>
        <a:prstGeom prst="ellipse">
          <a:avLst/>
        </a:prstGeom>
        <a:solidFill>
          <a:schemeClr val="lt1"/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>
              <a:latin typeface="Gill Sans MT" panose="020B0502020104020203" pitchFamily="34" charset="0"/>
            </a:rPr>
            <a:t>Health</a:t>
          </a:r>
          <a:endParaRPr lang="en-NZ" sz="1200" kern="1200" dirty="0">
            <a:latin typeface="Gill Sans MT" panose="020B0502020104020203" pitchFamily="34" charset="0"/>
          </a:endParaRPr>
        </a:p>
      </dsp:txBody>
      <dsp:txXfrm>
        <a:off x="3646598" y="174788"/>
        <a:ext cx="835735" cy="835735"/>
      </dsp:txXfrm>
    </dsp:sp>
    <dsp:sp modelId="{CC88037E-75DF-4B2A-874E-906F36F5523A}">
      <dsp:nvSpPr>
        <dsp:cNvPr id="0" name=""/>
        <dsp:cNvSpPr/>
      </dsp:nvSpPr>
      <dsp:spPr>
        <a:xfrm>
          <a:off x="4387458" y="246592"/>
          <a:ext cx="1181909" cy="1181909"/>
        </a:xfrm>
        <a:prstGeom prst="ellipse">
          <a:avLst/>
        </a:prstGeom>
        <a:solidFill>
          <a:schemeClr val="lt1"/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>
              <a:latin typeface="Gill Sans MT" panose="020B0502020104020203" pitchFamily="34" charset="0"/>
            </a:rPr>
            <a:t>Housing</a:t>
          </a:r>
          <a:endParaRPr lang="en-NZ" sz="1200" kern="1200" dirty="0">
            <a:latin typeface="Gill Sans MT" panose="020B0502020104020203" pitchFamily="34" charset="0"/>
          </a:endParaRPr>
        </a:p>
      </dsp:txBody>
      <dsp:txXfrm>
        <a:off x="4560545" y="419679"/>
        <a:ext cx="835735" cy="835735"/>
      </dsp:txXfrm>
    </dsp:sp>
    <dsp:sp modelId="{F755F839-557D-4262-903B-FB5CC6D95F63}">
      <dsp:nvSpPr>
        <dsp:cNvPr id="0" name=""/>
        <dsp:cNvSpPr/>
      </dsp:nvSpPr>
      <dsp:spPr>
        <a:xfrm>
          <a:off x="5056514" y="915648"/>
          <a:ext cx="1181909" cy="1181909"/>
        </a:xfrm>
        <a:prstGeom prst="ellipse">
          <a:avLst/>
        </a:prstGeom>
        <a:solidFill>
          <a:schemeClr val="lt1"/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>
              <a:latin typeface="Gill Sans MT" panose="020B0502020104020203" pitchFamily="34" charset="0"/>
            </a:rPr>
            <a:t>Environment quality</a:t>
          </a:r>
          <a:endParaRPr lang="en-NZ" sz="1200" kern="1200" dirty="0">
            <a:latin typeface="Gill Sans MT" panose="020B0502020104020203" pitchFamily="34" charset="0"/>
          </a:endParaRPr>
        </a:p>
      </dsp:txBody>
      <dsp:txXfrm>
        <a:off x="5229601" y="1088735"/>
        <a:ext cx="835735" cy="835735"/>
      </dsp:txXfrm>
    </dsp:sp>
    <dsp:sp modelId="{512A60EA-5472-434E-904D-D9EEBDDDA82F}">
      <dsp:nvSpPr>
        <dsp:cNvPr id="0" name=""/>
        <dsp:cNvSpPr/>
      </dsp:nvSpPr>
      <dsp:spPr>
        <a:xfrm>
          <a:off x="5301405" y="1829595"/>
          <a:ext cx="1181909" cy="1181909"/>
        </a:xfrm>
        <a:prstGeom prst="ellipse">
          <a:avLst/>
        </a:prstGeom>
        <a:solidFill>
          <a:schemeClr val="lt1"/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>
              <a:latin typeface="Gill Sans MT" panose="020B0502020104020203" pitchFamily="34" charset="0"/>
            </a:rPr>
            <a:t>Civic engagement </a:t>
          </a:r>
          <a:r>
            <a:rPr lang="en-GB" sz="1200" kern="1200">
              <a:latin typeface="Gill Sans MT" panose="020B0502020104020203" pitchFamily="34" charset="0"/>
            </a:rPr>
            <a:t>and governance</a:t>
          </a:r>
          <a:endParaRPr lang="en-NZ" sz="1200" kern="1200" dirty="0">
            <a:latin typeface="Gill Sans MT" panose="020B0502020104020203" pitchFamily="34" charset="0"/>
          </a:endParaRPr>
        </a:p>
      </dsp:txBody>
      <dsp:txXfrm>
        <a:off x="5474492" y="2002682"/>
        <a:ext cx="835735" cy="835735"/>
      </dsp:txXfrm>
    </dsp:sp>
    <dsp:sp modelId="{EAA2D350-C6CD-469F-AD4F-B446228DACF7}">
      <dsp:nvSpPr>
        <dsp:cNvPr id="0" name=""/>
        <dsp:cNvSpPr/>
      </dsp:nvSpPr>
      <dsp:spPr>
        <a:xfrm>
          <a:off x="5056514" y="2743543"/>
          <a:ext cx="1181909" cy="1181909"/>
        </a:xfrm>
        <a:prstGeom prst="ellipse">
          <a:avLst/>
        </a:prstGeom>
        <a:solidFill>
          <a:schemeClr val="lt1"/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>
              <a:latin typeface="Gill Sans MT" panose="020B0502020104020203" pitchFamily="34" charset="0"/>
            </a:rPr>
            <a:t>Cultural identity</a:t>
          </a:r>
          <a:endParaRPr lang="en-NZ" sz="1200" kern="1200" dirty="0">
            <a:latin typeface="Gill Sans MT" panose="020B0502020104020203" pitchFamily="34" charset="0"/>
          </a:endParaRPr>
        </a:p>
      </dsp:txBody>
      <dsp:txXfrm>
        <a:off x="5229601" y="2916630"/>
        <a:ext cx="835735" cy="835735"/>
      </dsp:txXfrm>
    </dsp:sp>
    <dsp:sp modelId="{963A871D-B233-4E9E-A6A5-279C189D25C7}">
      <dsp:nvSpPr>
        <dsp:cNvPr id="0" name=""/>
        <dsp:cNvSpPr/>
      </dsp:nvSpPr>
      <dsp:spPr>
        <a:xfrm>
          <a:off x="4387458" y="3412598"/>
          <a:ext cx="1181909" cy="1181909"/>
        </a:xfrm>
        <a:prstGeom prst="ellipse">
          <a:avLst/>
        </a:prstGeom>
        <a:solidFill>
          <a:schemeClr val="lt1"/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>
              <a:latin typeface="Gill Sans MT" panose="020B0502020104020203" pitchFamily="34" charset="0"/>
            </a:rPr>
            <a:t>Social connections</a:t>
          </a:r>
          <a:endParaRPr lang="en-NZ" sz="1200" kern="1200" dirty="0">
            <a:latin typeface="Gill Sans MT" panose="020B0502020104020203" pitchFamily="34" charset="0"/>
          </a:endParaRPr>
        </a:p>
      </dsp:txBody>
      <dsp:txXfrm>
        <a:off x="4560545" y="3585685"/>
        <a:ext cx="835735" cy="835735"/>
      </dsp:txXfrm>
    </dsp:sp>
    <dsp:sp modelId="{7D78C32D-F5F1-4A7A-95F0-A47F2EA1632B}">
      <dsp:nvSpPr>
        <dsp:cNvPr id="0" name=""/>
        <dsp:cNvSpPr/>
      </dsp:nvSpPr>
      <dsp:spPr>
        <a:xfrm>
          <a:off x="3473511" y="3657490"/>
          <a:ext cx="1181909" cy="1181909"/>
        </a:xfrm>
        <a:prstGeom prst="ellipse">
          <a:avLst/>
        </a:prstGeom>
        <a:solidFill>
          <a:schemeClr val="lt1"/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>
              <a:latin typeface="Gill Sans MT" panose="020B0502020104020203" pitchFamily="34" charset="0"/>
            </a:rPr>
            <a:t>Safety and security</a:t>
          </a:r>
          <a:endParaRPr lang="en-NZ" sz="1200" kern="1200">
            <a:latin typeface="Gill Sans MT" panose="020B0502020104020203" pitchFamily="34" charset="0"/>
          </a:endParaRPr>
        </a:p>
      </dsp:txBody>
      <dsp:txXfrm>
        <a:off x="3646598" y="3830577"/>
        <a:ext cx="835735" cy="835735"/>
      </dsp:txXfrm>
    </dsp:sp>
    <dsp:sp modelId="{C6BA1AE0-ADD8-46B9-AB65-4121A378FD0C}">
      <dsp:nvSpPr>
        <dsp:cNvPr id="0" name=""/>
        <dsp:cNvSpPr/>
      </dsp:nvSpPr>
      <dsp:spPr>
        <a:xfrm>
          <a:off x="2559563" y="3412598"/>
          <a:ext cx="1181909" cy="1181909"/>
        </a:xfrm>
        <a:prstGeom prst="ellipse">
          <a:avLst/>
        </a:prstGeom>
        <a:solidFill>
          <a:schemeClr val="lt1"/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>
              <a:latin typeface="Gill Sans MT" panose="020B0502020104020203" pitchFamily="34" charset="0"/>
            </a:rPr>
            <a:t>Subjective Wellbeing</a:t>
          </a:r>
          <a:endParaRPr lang="en-NZ" sz="1200" kern="1200">
            <a:latin typeface="Gill Sans MT" panose="020B0502020104020203" pitchFamily="34" charset="0"/>
          </a:endParaRPr>
        </a:p>
      </dsp:txBody>
      <dsp:txXfrm>
        <a:off x="2732650" y="3585685"/>
        <a:ext cx="835735" cy="835735"/>
      </dsp:txXfrm>
    </dsp:sp>
    <dsp:sp modelId="{0E8098AB-D50D-47CA-90D4-B95A093AA617}">
      <dsp:nvSpPr>
        <dsp:cNvPr id="0" name=""/>
        <dsp:cNvSpPr/>
      </dsp:nvSpPr>
      <dsp:spPr>
        <a:xfrm>
          <a:off x="1890508" y="2743543"/>
          <a:ext cx="1181909" cy="1181909"/>
        </a:xfrm>
        <a:prstGeom prst="ellipse">
          <a:avLst/>
        </a:prstGeom>
        <a:solidFill>
          <a:schemeClr val="lt1"/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>
              <a:latin typeface="Gill Sans MT" panose="020B0502020104020203" pitchFamily="34" charset="0"/>
            </a:rPr>
            <a:t>Knowledge and skills</a:t>
          </a:r>
          <a:endParaRPr lang="en-NZ" sz="1200" kern="1200">
            <a:latin typeface="Gill Sans MT" panose="020B0502020104020203" pitchFamily="34" charset="0"/>
          </a:endParaRPr>
        </a:p>
      </dsp:txBody>
      <dsp:txXfrm>
        <a:off x="2063595" y="2916630"/>
        <a:ext cx="835735" cy="835735"/>
      </dsp:txXfrm>
    </dsp:sp>
    <dsp:sp modelId="{B3ADF107-6430-468B-AB96-FDF2F3F5F06E}">
      <dsp:nvSpPr>
        <dsp:cNvPr id="0" name=""/>
        <dsp:cNvSpPr/>
      </dsp:nvSpPr>
      <dsp:spPr>
        <a:xfrm>
          <a:off x="1645616" y="1829595"/>
          <a:ext cx="1181909" cy="1181909"/>
        </a:xfrm>
        <a:prstGeom prst="ellipse">
          <a:avLst/>
        </a:prstGeom>
        <a:solidFill>
          <a:schemeClr val="lt1"/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>
              <a:latin typeface="Gill Sans MT" panose="020B0502020104020203" pitchFamily="34" charset="0"/>
            </a:rPr>
            <a:t>Time use</a:t>
          </a:r>
          <a:endParaRPr lang="en-NZ" sz="1200" kern="1200">
            <a:latin typeface="Gill Sans MT" panose="020B0502020104020203" pitchFamily="34" charset="0"/>
          </a:endParaRPr>
        </a:p>
      </dsp:txBody>
      <dsp:txXfrm>
        <a:off x="1818703" y="2002682"/>
        <a:ext cx="835735" cy="835735"/>
      </dsp:txXfrm>
    </dsp:sp>
    <dsp:sp modelId="{CF5627F9-CA62-4966-B6AE-E873F0D8A9F6}">
      <dsp:nvSpPr>
        <dsp:cNvPr id="0" name=""/>
        <dsp:cNvSpPr/>
      </dsp:nvSpPr>
      <dsp:spPr>
        <a:xfrm>
          <a:off x="1890508" y="915648"/>
          <a:ext cx="1181909" cy="1181909"/>
        </a:xfrm>
        <a:prstGeom prst="ellipse">
          <a:avLst/>
        </a:prstGeom>
        <a:solidFill>
          <a:schemeClr val="lt1"/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>
              <a:latin typeface="Gill Sans MT" panose="020B0502020104020203" pitchFamily="34" charset="0"/>
            </a:rPr>
            <a:t>Jobs and earnings</a:t>
          </a:r>
          <a:endParaRPr lang="en-NZ" sz="1200" kern="1200">
            <a:latin typeface="Gill Sans MT" panose="020B0502020104020203" pitchFamily="34" charset="0"/>
          </a:endParaRPr>
        </a:p>
      </dsp:txBody>
      <dsp:txXfrm>
        <a:off x="2063595" y="1088735"/>
        <a:ext cx="835735" cy="835735"/>
      </dsp:txXfrm>
    </dsp:sp>
    <dsp:sp modelId="{0AE40B7E-75AB-413F-9794-27E827ECCD57}">
      <dsp:nvSpPr>
        <dsp:cNvPr id="0" name=""/>
        <dsp:cNvSpPr/>
      </dsp:nvSpPr>
      <dsp:spPr>
        <a:xfrm>
          <a:off x="2559563" y="246592"/>
          <a:ext cx="1181909" cy="1181909"/>
        </a:xfrm>
        <a:prstGeom prst="ellipse">
          <a:avLst/>
        </a:prstGeom>
        <a:solidFill>
          <a:schemeClr val="lt1"/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>
              <a:latin typeface="Gill Sans MT" panose="020B0502020104020203" pitchFamily="34" charset="0"/>
            </a:rPr>
            <a:t>Income and consumption</a:t>
          </a:r>
          <a:endParaRPr lang="en-NZ" sz="1200" kern="1200" dirty="0">
            <a:latin typeface="Gill Sans MT" panose="020B0502020104020203" pitchFamily="34" charset="0"/>
          </a:endParaRPr>
        </a:p>
      </dsp:txBody>
      <dsp:txXfrm>
        <a:off x="2732650" y="419679"/>
        <a:ext cx="835735" cy="83573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3">
  <dgm:title val=""/>
  <dgm:desc val=""/>
  <dgm:catLst>
    <dgm:cat type="relationship" pri="31000"/>
    <dgm:cat type="cycle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/>
    <dgm:ruleLst/>
    <dgm:layoutNode name="radial">
      <dgm:varLst>
        <dgm:animLvl val="ctr"/>
      </dgm:varLst>
      <dgm:choose name="Name0">
        <dgm:if name="Name1" func="var" arg="dir" op="equ" val="norm">
          <dgm:choose name="Name2">
            <dgm:if name="Name3" axis="ch ch" ptType="node node" st="1 1" cnt="1 0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else name="Name4">
              <dgm:alg type="cycle">
                <dgm:param type="stAng" val="0"/>
                <dgm:param type="spanAng" val="360"/>
                <dgm:param type="ctrShpMap" val="fNode"/>
              </dgm:alg>
            </dgm:else>
          </dgm:choose>
        </dgm:if>
        <dgm:else name="Name5">
          <dgm:alg type="cycle">
            <dgm:param type="stAng" val="0"/>
            <dgm:param type="spanAng" val="-360"/>
            <dgm:param type="ctrShpMap" val="fNode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enterShape" refType="w"/>
        <dgm:constr type="h" for="ch" forName="centerShape" refType="h"/>
        <dgm:constr type="w" for="ch" forName="node" refType="w" fact="0.5"/>
        <dgm:constr type="h" for="ch" forName="node" refType="h" fact="0.5"/>
        <dgm:constr type="sp" refType="w" refFor="ch" refForName="node" fact="-0.2"/>
        <dgm:constr type="sibSp" refType="w" refFor="ch" refForName="node" fact="-0.2"/>
        <dgm:constr type="primFontSz" for="ch" forName="centerShape" val="65"/>
        <dgm:constr type="primFontSz" for="des" forName="node" val="65"/>
        <dgm:constr type="primFontSz" for="ch" forName="node" refType="primFontSz" refFor="ch" refForName="centerShape" op="lte"/>
      </dgm:constrLst>
      <dgm:ruleLst/>
      <dgm:forEach name="Name6" axis="ch" ptType="node" cnt="1">
        <dgm:layoutNode name="centerShape" styleLbl="vennNode1"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7" axis="ch" ptType="node">
          <dgm:layoutNode name="node" styleLbl="venn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6183A9-FF3A-42B3-A81B-38E8F3BE0E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0A65DB5-93C7-462C-AF14-5C798B6382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9C6E82-C037-4E0D-8508-08848FBD41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4F156-220C-45F1-AAF6-AAE1AA697109}" type="datetimeFigureOut">
              <a:rPr lang="en-NZ" smtClean="0"/>
              <a:t>28/05/2021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DF6D66-920F-4932-88CB-781CCCDA9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3444F5-20DE-4C87-BE4B-554DEC0C68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18EC94-EA42-4D7B-AA3F-81157B068791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3762664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18E11D-CA90-43EF-8D6A-E5BD9671FC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DEBCB11-BDC5-4641-9538-7CC004592A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E99C01-B82E-4FFB-A995-572C60C2EC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4F156-220C-45F1-AAF6-AAE1AA697109}" type="datetimeFigureOut">
              <a:rPr lang="en-NZ" smtClean="0"/>
              <a:t>28/05/2021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CF8EDE-15CA-429F-9D12-ACB2E2F46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3753AB-736D-410F-BF17-80A87C21A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18EC94-EA42-4D7B-AA3F-81157B068791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9505060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F2A27EC-C8DD-4624-B3F6-68901B75464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65A054F-7B4C-464D-916D-73F3948283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C67270-101D-4AF7-AD73-C6F0AC2CD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4F156-220C-45F1-AAF6-AAE1AA697109}" type="datetimeFigureOut">
              <a:rPr lang="en-NZ" smtClean="0"/>
              <a:t>28/05/2021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445DF4-5E60-469B-96EC-F8DB996AFB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C658D3-3A33-42D9-BD57-281AF8DC7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18EC94-EA42-4D7B-AA3F-81157B068791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1295787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E19FC0-6B71-48F0-8716-BC516D3BF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545724-4272-48C5-B726-137008A197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74BF55-095C-4C79-AB47-AFF1EE7346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4F156-220C-45F1-AAF6-AAE1AA697109}" type="datetimeFigureOut">
              <a:rPr lang="en-NZ" smtClean="0"/>
              <a:t>28/05/2021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94B9EC-8FC1-401B-BDE2-1DEB21D262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47DDB6-1ACC-4F44-A670-FE2944DFF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18EC94-EA42-4D7B-AA3F-81157B068791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3412419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529D95-EA31-40B9-8A98-CD459B3F68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87CCC9-06CC-4575-AC08-5B70FE9CE5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70409D-8B19-41D2-B87F-5D84A7346A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4F156-220C-45F1-AAF6-AAE1AA697109}" type="datetimeFigureOut">
              <a:rPr lang="en-NZ" smtClean="0"/>
              <a:t>28/05/2021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6CCEFE-AC22-4A83-94F2-87AF7942CF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D6DB23-D9DE-4D43-AAF6-E151E582B1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18EC94-EA42-4D7B-AA3F-81157B068791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7689605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8001B-7E95-4CA1-9051-9F888259A5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710880-4DA2-4C65-ACBC-17F53A9435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B78913-011E-45B4-ACA0-B2C71084A2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C84A7B-96AD-48D7-9728-1C3155C70B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4F156-220C-45F1-AAF6-AAE1AA697109}" type="datetimeFigureOut">
              <a:rPr lang="en-NZ" smtClean="0"/>
              <a:t>28/05/2021</a:t>
            </a:fld>
            <a:endParaRPr lang="en-NZ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59B593-0491-4B13-90B1-727397CD8E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EC358E-0C38-4099-A082-C00BC2540F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18EC94-EA42-4D7B-AA3F-81157B068791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0408717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3551D9-BDC2-494D-825A-FD62D476CA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B9E739-FF47-4571-B018-B26B55EF5A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FAF554-918F-4A06-873E-7EBED74AF7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3F0309F-80C5-4BC2-84B2-E3C4F1EE790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8EBC11A-2CCA-498C-B14F-9A70F184CE2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61E6F6D-E569-4DDA-8510-9AE1C0FDB6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4F156-220C-45F1-AAF6-AAE1AA697109}" type="datetimeFigureOut">
              <a:rPr lang="en-NZ" smtClean="0"/>
              <a:t>28/05/2021</a:t>
            </a:fld>
            <a:endParaRPr lang="en-NZ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EF597BD-3FA6-4E96-93D0-BFE6A019D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F70284E-6771-4D06-983A-C97D3E8C81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18EC94-EA42-4D7B-AA3F-81157B068791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1758860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AFDE41-5C0A-4D62-B42F-DBF5E2C46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F3C96B7-3819-4A22-8BE8-86FB87FA6B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4F156-220C-45F1-AAF6-AAE1AA697109}" type="datetimeFigureOut">
              <a:rPr lang="en-NZ" smtClean="0"/>
              <a:t>28/05/2021</a:t>
            </a:fld>
            <a:endParaRPr lang="en-NZ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39D877-AADD-4AA0-B39C-D951CA7B75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348A9D-9E75-4E71-8FB9-3265F010FD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18EC94-EA42-4D7B-AA3F-81157B068791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7167529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C452061-B23C-44F3-B056-0F37C12A0E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4F156-220C-45F1-AAF6-AAE1AA697109}" type="datetimeFigureOut">
              <a:rPr lang="en-NZ" smtClean="0"/>
              <a:t>28/05/2021</a:t>
            </a:fld>
            <a:endParaRPr lang="en-NZ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3F512D8-EA22-45E8-BF4C-846E0D1744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1BF47E-D049-4A00-AFE5-8221B00AC4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18EC94-EA42-4D7B-AA3F-81157B068791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6741855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61CD8B-6FA8-43C7-86BE-3C0B00E2D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C96A40-F017-4D5B-AC6D-79A7BF9EEB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ACC1E9-6EC7-414D-8FEE-BDF5088214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5CA399-CACF-4661-A9FB-2DF45A1BC6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4F156-220C-45F1-AAF6-AAE1AA697109}" type="datetimeFigureOut">
              <a:rPr lang="en-NZ" smtClean="0"/>
              <a:t>28/05/2021</a:t>
            </a:fld>
            <a:endParaRPr lang="en-NZ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42946D-D752-4D5A-AFE7-9AFC214130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E16747-8D4F-49C4-9451-E3696651FA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18EC94-EA42-4D7B-AA3F-81157B068791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727637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0BBD77-FE83-40D1-A305-FE1E4D23AF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501AEA-2A31-4E53-A436-E6F059BC902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Z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90BB73-0FE0-4D3F-8D11-DFB0A7D426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789E0D-81B5-48B4-9763-5D5CCD99CE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4F156-220C-45F1-AAF6-AAE1AA697109}" type="datetimeFigureOut">
              <a:rPr lang="en-NZ" smtClean="0"/>
              <a:t>28/05/2021</a:t>
            </a:fld>
            <a:endParaRPr lang="en-NZ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613307-E054-4506-94E4-BBC93CE296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84CF8F-F41E-433C-900F-539280DCF2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18EC94-EA42-4D7B-AA3F-81157B068791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493443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5C62624-E974-436D-9899-87272529E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18C7C4-48AC-4438-A09B-45DD6C37AB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56BB5E-8D22-4C19-A1BB-F291995961C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34F156-220C-45F1-AAF6-AAE1AA697109}" type="datetimeFigureOut">
              <a:rPr lang="en-NZ" smtClean="0"/>
              <a:t>28/05/2021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FB058A-16C4-46B8-85D9-180A3EF147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37A407-413E-418E-8425-664C0C417D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18EC94-EA42-4D7B-AA3F-81157B068791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5995362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3.png"/><Relationship Id="rId18" Type="http://schemas.openxmlformats.org/officeDocument/2006/relationships/image" Target="../media/image17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17" Type="http://schemas.microsoft.com/office/2017/06/relationships/model3d" Target="../media/model3d1.glb"/><Relationship Id="rId2" Type="http://schemas.openxmlformats.org/officeDocument/2006/relationships/image" Target="../media/image2.png"/><Relationship Id="rId16" Type="http://schemas.openxmlformats.org/officeDocument/2006/relationships/image" Target="../media/image16.svg"/><Relationship Id="rId20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svg"/><Relationship Id="rId19" Type="http://schemas.openxmlformats.org/officeDocument/2006/relationships/image" Target="../media/image17.png"/><Relationship Id="rId4" Type="http://schemas.openxmlformats.org/officeDocument/2006/relationships/image" Target="../media/image4.svg"/><Relationship Id="rId9" Type="http://schemas.openxmlformats.org/officeDocument/2006/relationships/image" Target="../media/image9.png"/><Relationship Id="rId14" Type="http://schemas.openxmlformats.org/officeDocument/2006/relationships/image" Target="../media/image14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mailto:anantha.Narayanan.tl@aut.ac.nz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D7E7EA-16FD-4701-BA2A-8EA30A808B8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NZ" sz="3200" dirty="0">
                <a:latin typeface="Gill Sans MT" panose="020B0502020104020203" pitchFamily="34" charset="0"/>
              </a:rPr>
              <a:t>Application of data science methodologies to explore, predict and model wellbeing outcomes using the New Zealand Integrated Data Infrastructure (IDI).</a:t>
            </a:r>
            <a:br>
              <a:rPr lang="en-NZ" sz="3200" dirty="0">
                <a:latin typeface="Gill Sans MT" panose="020B0502020104020203" pitchFamily="34" charset="0"/>
              </a:rPr>
            </a:br>
            <a:endParaRPr lang="en-NZ" sz="3200" dirty="0">
              <a:latin typeface="Gill Sans MT" panose="020B0502020104020203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C8A88A-6345-46F2-842F-D482C7C81B3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NZ" sz="2000" b="1" dirty="0"/>
              <a:t>Presenters:</a:t>
            </a:r>
          </a:p>
          <a:p>
            <a:r>
              <a:rPr lang="en-NZ" dirty="0"/>
              <a:t>Anantha Narayanan T L</a:t>
            </a:r>
          </a:p>
          <a:p>
            <a:r>
              <a:rPr lang="en-NZ" dirty="0"/>
              <a:t>Tom Stewart</a:t>
            </a:r>
          </a:p>
          <a:p>
            <a:r>
              <a:rPr lang="en-NZ" dirty="0"/>
              <a:t>Scott Duncan</a:t>
            </a:r>
          </a:p>
        </p:txBody>
      </p:sp>
      <p:pic>
        <p:nvPicPr>
          <p:cNvPr id="4" name="Picture 2" descr="C:\Users\Tom Stewart\OneDrive\HPC.png">
            <a:extLst>
              <a:ext uri="{FF2B5EF4-FFF2-40B4-BE49-F238E27FC236}">
                <a16:creationId xmlns:a16="http://schemas.microsoft.com/office/drawing/2014/main" id="{59ADD05A-6FB0-4713-88B5-B2ABC6DEDB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2847" y="6040073"/>
            <a:ext cx="10217791" cy="661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45885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7F6247A-8B72-414A-A78E-9D31796E69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890612">
            <a:off x="151328" y="3713838"/>
            <a:ext cx="3482696" cy="1942093"/>
          </a:xfrm>
          <a:prstGeom prst="rect">
            <a:avLst/>
          </a:prstGeom>
        </p:spPr>
      </p:pic>
      <p:grpSp>
        <p:nvGrpSpPr>
          <p:cNvPr id="72" name="Group 71">
            <a:extLst>
              <a:ext uri="{FF2B5EF4-FFF2-40B4-BE49-F238E27FC236}">
                <a16:creationId xmlns:a16="http://schemas.microsoft.com/office/drawing/2014/main" id="{A43136CB-0FC7-42F9-842B-EF95B27FAACA}"/>
              </a:ext>
            </a:extLst>
          </p:cNvPr>
          <p:cNvGrpSpPr/>
          <p:nvPr/>
        </p:nvGrpSpPr>
        <p:grpSpPr>
          <a:xfrm>
            <a:off x="3390464" y="1013962"/>
            <a:ext cx="5886505" cy="5620190"/>
            <a:chOff x="4115523" y="-587222"/>
            <a:chExt cx="4064000" cy="4517867"/>
          </a:xfrm>
          <a:solidFill>
            <a:schemeClr val="accent5">
              <a:lumMod val="40000"/>
              <a:lumOff val="60000"/>
            </a:schemeClr>
          </a:solidFill>
        </p:grpSpPr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B11E6866-07D4-4882-B910-1C72F5159888}"/>
                </a:ext>
              </a:extLst>
            </p:cNvPr>
            <p:cNvSpPr/>
            <p:nvPr/>
          </p:nvSpPr>
          <p:spPr>
            <a:xfrm>
              <a:off x="4115523" y="-587222"/>
              <a:ext cx="4064000" cy="4517867"/>
            </a:xfrm>
            <a:prstGeom prst="ellipse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4" name="Oval 4">
              <a:extLst>
                <a:ext uri="{FF2B5EF4-FFF2-40B4-BE49-F238E27FC236}">
                  <a16:creationId xmlns:a16="http://schemas.microsoft.com/office/drawing/2014/main" id="{EC9278F2-DAE6-4737-97C7-94DCC9F9662B}"/>
                </a:ext>
              </a:extLst>
            </p:cNvPr>
            <p:cNvSpPr txBox="1"/>
            <p:nvPr/>
          </p:nvSpPr>
          <p:spPr>
            <a:xfrm>
              <a:off x="5149087" y="254000"/>
              <a:ext cx="1893824" cy="762000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92024" tIns="192024" rIns="192024" bIns="192024" numCol="1" spcCol="1270" anchor="ctr" anchorCtr="0">
              <a:noAutofit/>
            </a:bodyPr>
            <a:lstStyle/>
            <a:p>
              <a:pPr marL="0" lvl="0" indent="0" algn="ctr" defTabSz="1200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NZ" sz="2700" kern="1200" dirty="0"/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EAE3D8B2-82B4-4CA1-A527-62FCF0CBF444}"/>
              </a:ext>
            </a:extLst>
          </p:cNvPr>
          <p:cNvGrpSpPr/>
          <p:nvPr/>
        </p:nvGrpSpPr>
        <p:grpSpPr>
          <a:xfrm>
            <a:off x="3756369" y="1820317"/>
            <a:ext cx="5200725" cy="4785909"/>
            <a:chOff x="4223935" y="-729006"/>
            <a:chExt cx="3832219" cy="4878437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8509C1AF-754F-47E7-8163-36FDB474F215}"/>
                </a:ext>
              </a:extLst>
            </p:cNvPr>
            <p:cNvSpPr/>
            <p:nvPr/>
          </p:nvSpPr>
          <p:spPr>
            <a:xfrm>
              <a:off x="4223935" y="-729006"/>
              <a:ext cx="3832219" cy="4878437"/>
            </a:xfrm>
            <a:prstGeom prst="ellipse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1" name="Oval 4">
              <a:extLst>
                <a:ext uri="{FF2B5EF4-FFF2-40B4-BE49-F238E27FC236}">
                  <a16:creationId xmlns:a16="http://schemas.microsoft.com/office/drawing/2014/main" id="{0CBAC808-5299-49CE-A129-EAD2B05A42D9}"/>
                </a:ext>
              </a:extLst>
            </p:cNvPr>
            <p:cNvSpPr txBox="1"/>
            <p:nvPr/>
          </p:nvSpPr>
          <p:spPr>
            <a:xfrm>
              <a:off x="5149087" y="254000"/>
              <a:ext cx="1893824" cy="762000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92024" tIns="192024" rIns="192024" bIns="192024" numCol="1" spcCol="1270" anchor="ctr" anchorCtr="0">
              <a:noAutofit/>
            </a:bodyPr>
            <a:lstStyle/>
            <a:p>
              <a:pPr marL="0" lvl="0" indent="0" algn="ctr" defTabSz="1200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NZ" sz="2700" kern="1200" dirty="0"/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29E92402-118D-423A-9D06-67F71AF88C13}"/>
              </a:ext>
            </a:extLst>
          </p:cNvPr>
          <p:cNvGrpSpPr/>
          <p:nvPr/>
        </p:nvGrpSpPr>
        <p:grpSpPr>
          <a:xfrm>
            <a:off x="4567481" y="2848247"/>
            <a:ext cx="3532472" cy="3810000"/>
            <a:chOff x="4063999" y="254000"/>
            <a:chExt cx="4064000" cy="3810000"/>
          </a:xfrm>
        </p:grpSpPr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BC2C988B-AE77-4394-8DD6-285E0F330A38}"/>
                </a:ext>
              </a:extLst>
            </p:cNvPr>
            <p:cNvSpPr/>
            <p:nvPr/>
          </p:nvSpPr>
          <p:spPr>
            <a:xfrm>
              <a:off x="4063999" y="874312"/>
              <a:ext cx="4064000" cy="3189688"/>
            </a:xfrm>
            <a:prstGeom prst="ellipse">
              <a:avLst/>
            </a:prstGeom>
            <a:solidFill>
              <a:schemeClr val="bg2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8" name="Oval 4">
              <a:extLst>
                <a:ext uri="{FF2B5EF4-FFF2-40B4-BE49-F238E27FC236}">
                  <a16:creationId xmlns:a16="http://schemas.microsoft.com/office/drawing/2014/main" id="{EDD91CE4-762D-4DB7-9843-EC4CF8170999}"/>
                </a:ext>
              </a:extLst>
            </p:cNvPr>
            <p:cNvSpPr txBox="1"/>
            <p:nvPr/>
          </p:nvSpPr>
          <p:spPr>
            <a:xfrm>
              <a:off x="5149087" y="254000"/>
              <a:ext cx="1893824" cy="762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92024" tIns="192024" rIns="192024" bIns="192024" numCol="1" spcCol="1270" anchor="ctr" anchorCtr="0">
              <a:noAutofit/>
            </a:bodyPr>
            <a:lstStyle/>
            <a:p>
              <a:pPr marL="0" lvl="0" indent="0" algn="ctr" defTabSz="1200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NZ" sz="2700" kern="1200" dirty="0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1F54352A-3860-461C-8414-6BC6C5D8F1BE}"/>
              </a:ext>
            </a:extLst>
          </p:cNvPr>
          <p:cNvGrpSpPr/>
          <p:nvPr/>
        </p:nvGrpSpPr>
        <p:grpSpPr>
          <a:xfrm>
            <a:off x="5068473" y="4472191"/>
            <a:ext cx="2609362" cy="2141681"/>
            <a:chOff x="5458487" y="1918096"/>
            <a:chExt cx="2609362" cy="2709333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271F7F75-D7FA-4391-B551-683802DEC397}"/>
                </a:ext>
              </a:extLst>
            </p:cNvPr>
            <p:cNvSpPr/>
            <p:nvPr/>
          </p:nvSpPr>
          <p:spPr>
            <a:xfrm>
              <a:off x="5458487" y="1918096"/>
              <a:ext cx="2609362" cy="2709333"/>
            </a:xfrm>
            <a:prstGeom prst="ellipse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5" name="Oval 4">
              <a:extLst>
                <a:ext uri="{FF2B5EF4-FFF2-40B4-BE49-F238E27FC236}">
                  <a16:creationId xmlns:a16="http://schemas.microsoft.com/office/drawing/2014/main" id="{741E9AC5-3FD1-46AA-89C7-A23E84CDB9CC}"/>
                </a:ext>
              </a:extLst>
            </p:cNvPr>
            <p:cNvSpPr txBox="1"/>
            <p:nvPr/>
          </p:nvSpPr>
          <p:spPr>
            <a:xfrm>
              <a:off x="5815439" y="2596571"/>
              <a:ext cx="1915788" cy="1354666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41376" tIns="341376" rIns="341376" bIns="341376" numCol="1" spcCol="1270" anchor="ctr" anchorCtr="0">
              <a:noAutofit/>
            </a:bodyPr>
            <a:lstStyle/>
            <a:p>
              <a:pPr marL="0" lvl="0" indent="0" algn="ctr" defTabSz="2133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NZ" sz="4800" kern="1200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A18F263-5D6E-43F6-85DC-AFAB172340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2548" y="266605"/>
            <a:ext cx="6478100" cy="710904"/>
          </a:xfrm>
        </p:spPr>
        <p:txBody>
          <a:bodyPr>
            <a:normAutofit fontScale="90000"/>
          </a:bodyPr>
          <a:lstStyle/>
          <a:p>
            <a:r>
              <a:rPr lang="en-NZ" sz="3600" b="1" dirty="0">
                <a:latin typeface="Gill Sans MT" panose="020B0502020104020203" pitchFamily="34" charset="0"/>
              </a:rPr>
              <a:t>WELLBEING IS IMPORTANT</a:t>
            </a:r>
          </a:p>
        </p:txBody>
      </p:sp>
      <p:pic>
        <p:nvPicPr>
          <p:cNvPr id="14" name="Content Placeholder 8" descr="Man">
            <a:extLst>
              <a:ext uri="{FF2B5EF4-FFF2-40B4-BE49-F238E27FC236}">
                <a16:creationId xmlns:a16="http://schemas.microsoft.com/office/drawing/2014/main" id="{10B9A92E-B695-43FD-86F9-0514C9D68D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919396" y="5472685"/>
            <a:ext cx="914400" cy="634444"/>
          </a:xfrm>
        </p:spPr>
      </p:pic>
      <p:pic>
        <p:nvPicPr>
          <p:cNvPr id="16" name="Graphic 15" descr="Family with two children">
            <a:extLst>
              <a:ext uri="{FF2B5EF4-FFF2-40B4-BE49-F238E27FC236}">
                <a16:creationId xmlns:a16="http://schemas.microsoft.com/office/drawing/2014/main" id="{9977DB53-FFC7-4811-AE0D-AE5B3A2A36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81847" y="3760744"/>
            <a:ext cx="982614" cy="739215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6C3748BA-4A1B-4018-9C92-08BDFE9ADB0C}"/>
              </a:ext>
            </a:extLst>
          </p:cNvPr>
          <p:cNvSpPr/>
          <p:nvPr/>
        </p:nvSpPr>
        <p:spPr>
          <a:xfrm>
            <a:off x="5728004" y="3565909"/>
            <a:ext cx="1292671" cy="4012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2200" b="1" dirty="0">
                <a:solidFill>
                  <a:schemeClr val="tx1"/>
                </a:solidFill>
                <a:latin typeface="Gill Sans MT" panose="020B0502020104020203" pitchFamily="34" charset="0"/>
              </a:rPr>
              <a:t>Family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B8D55FE-4D1C-4C1E-A725-5E60E1DB1F62}"/>
              </a:ext>
            </a:extLst>
          </p:cNvPr>
          <p:cNvSpPr/>
          <p:nvPr/>
        </p:nvSpPr>
        <p:spPr>
          <a:xfrm>
            <a:off x="5487218" y="4700331"/>
            <a:ext cx="1692998" cy="4012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2000" b="1" dirty="0">
                <a:solidFill>
                  <a:schemeClr val="tx1"/>
                </a:solidFill>
                <a:latin typeface="Gill Sans MT" panose="020B0502020104020203" pitchFamily="34" charset="0"/>
              </a:rPr>
              <a:t>Individual</a:t>
            </a:r>
          </a:p>
        </p:txBody>
      </p:sp>
      <p:pic>
        <p:nvPicPr>
          <p:cNvPr id="41" name="Graphic 40" descr="Smiling face with no fill">
            <a:extLst>
              <a:ext uri="{FF2B5EF4-FFF2-40B4-BE49-F238E27FC236}">
                <a16:creationId xmlns:a16="http://schemas.microsoft.com/office/drawing/2014/main" id="{F3C23CC3-88C5-47F8-9F84-CB9FC93A069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246275" y="5391469"/>
            <a:ext cx="540238" cy="600648"/>
          </a:xfrm>
          <a:prstGeom prst="rect">
            <a:avLst/>
          </a:prstGeom>
        </p:spPr>
      </p:pic>
      <p:pic>
        <p:nvPicPr>
          <p:cNvPr id="43" name="Graphic 42" descr="Sad face with no fill">
            <a:extLst>
              <a:ext uri="{FF2B5EF4-FFF2-40B4-BE49-F238E27FC236}">
                <a16:creationId xmlns:a16="http://schemas.microsoft.com/office/drawing/2014/main" id="{A4C989DE-6B5B-49E4-8EA8-B75416CA41A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537284" y="5954179"/>
            <a:ext cx="549742" cy="572666"/>
          </a:xfrm>
          <a:prstGeom prst="rect">
            <a:avLst/>
          </a:prstGeom>
        </p:spPr>
      </p:pic>
      <p:pic>
        <p:nvPicPr>
          <p:cNvPr id="45" name="Graphic 44" descr="Grinning face with no fill">
            <a:extLst>
              <a:ext uri="{FF2B5EF4-FFF2-40B4-BE49-F238E27FC236}">
                <a16:creationId xmlns:a16="http://schemas.microsoft.com/office/drawing/2014/main" id="{019F5C79-9DBA-4D13-B968-208175DD3A2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640417" y="5942530"/>
            <a:ext cx="535102" cy="600648"/>
          </a:xfrm>
          <a:prstGeom prst="rect">
            <a:avLst/>
          </a:prstGeom>
        </p:spPr>
      </p:pic>
      <p:pic>
        <p:nvPicPr>
          <p:cNvPr id="47" name="Graphic 46" descr="Crying face with no fill">
            <a:extLst>
              <a:ext uri="{FF2B5EF4-FFF2-40B4-BE49-F238E27FC236}">
                <a16:creationId xmlns:a16="http://schemas.microsoft.com/office/drawing/2014/main" id="{1C041B17-DD4C-4161-AF5F-AA39E0E35CE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971994" y="5442026"/>
            <a:ext cx="502202" cy="575777"/>
          </a:xfrm>
          <a:prstGeom prst="rect">
            <a:avLst/>
          </a:prstGeom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8CED4497-1280-498B-AE36-07556FC2190E}"/>
              </a:ext>
            </a:extLst>
          </p:cNvPr>
          <p:cNvSpPr/>
          <p:nvPr/>
        </p:nvSpPr>
        <p:spPr>
          <a:xfrm>
            <a:off x="5640417" y="2203874"/>
            <a:ext cx="1446609" cy="4012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2400" b="1" dirty="0">
                <a:solidFill>
                  <a:schemeClr val="tx1"/>
                </a:solidFill>
                <a:latin typeface="Gill Sans MT" panose="020B0502020104020203" pitchFamily="34" charset="0"/>
              </a:rPr>
              <a:t>Regional</a:t>
            </a:r>
          </a:p>
        </p:txBody>
      </p:sp>
      <p:pic>
        <p:nvPicPr>
          <p:cNvPr id="56" name="Graphic 55" descr="Children">
            <a:extLst>
              <a:ext uri="{FF2B5EF4-FFF2-40B4-BE49-F238E27FC236}">
                <a16:creationId xmlns:a16="http://schemas.microsoft.com/office/drawing/2014/main" id="{4DFF4557-04AD-4723-BD5F-EFB6248D387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322242" y="3102381"/>
            <a:ext cx="914400" cy="914400"/>
          </a:xfrm>
          <a:prstGeom prst="rect">
            <a:avLst/>
          </a:prstGeom>
        </p:spPr>
      </p:pic>
      <p:pic>
        <p:nvPicPr>
          <p:cNvPr id="57" name="Graphic 56" descr="Children">
            <a:extLst>
              <a:ext uri="{FF2B5EF4-FFF2-40B4-BE49-F238E27FC236}">
                <a16:creationId xmlns:a16="http://schemas.microsoft.com/office/drawing/2014/main" id="{CA7836A3-37A0-4A8A-A4A7-E35D47B813C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415891" y="3102381"/>
            <a:ext cx="914400" cy="914400"/>
          </a:xfrm>
          <a:prstGeom prst="rect">
            <a:avLst/>
          </a:prstGeom>
        </p:spPr>
      </p:pic>
      <p:pic>
        <p:nvPicPr>
          <p:cNvPr id="59" name="Graphic 58" descr="Family with two children">
            <a:extLst>
              <a:ext uri="{FF2B5EF4-FFF2-40B4-BE49-F238E27FC236}">
                <a16:creationId xmlns:a16="http://schemas.microsoft.com/office/drawing/2014/main" id="{FADCCDF6-9B6C-47B8-833B-A25D6751A1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37602" y="2596343"/>
            <a:ext cx="914400" cy="914400"/>
          </a:xfrm>
          <a:prstGeom prst="rect">
            <a:avLst/>
          </a:prstGeom>
        </p:spPr>
      </p:pic>
      <p:pic>
        <p:nvPicPr>
          <p:cNvPr id="60" name="Graphic 59" descr="Family with two children">
            <a:extLst>
              <a:ext uri="{FF2B5EF4-FFF2-40B4-BE49-F238E27FC236}">
                <a16:creationId xmlns:a16="http://schemas.microsoft.com/office/drawing/2014/main" id="{3D48F887-3A73-40D1-ADB5-80A3A26565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183217" y="2625406"/>
            <a:ext cx="914400" cy="847544"/>
          </a:xfrm>
          <a:prstGeom prst="rect">
            <a:avLst/>
          </a:prstGeom>
        </p:spPr>
      </p:pic>
      <p:sp>
        <p:nvSpPr>
          <p:cNvPr id="62" name="Rectangle 61">
            <a:extLst>
              <a:ext uri="{FF2B5EF4-FFF2-40B4-BE49-F238E27FC236}">
                <a16:creationId xmlns:a16="http://schemas.microsoft.com/office/drawing/2014/main" id="{A7BC4DBA-DC9A-4AED-88E1-50F89F828F6E}"/>
              </a:ext>
            </a:extLst>
          </p:cNvPr>
          <p:cNvSpPr/>
          <p:nvPr/>
        </p:nvSpPr>
        <p:spPr>
          <a:xfrm>
            <a:off x="5571790" y="1271977"/>
            <a:ext cx="1515236" cy="4012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2600" b="1" dirty="0">
                <a:solidFill>
                  <a:schemeClr val="tx1"/>
                </a:solidFill>
                <a:latin typeface="Gill Sans MT" panose="020B0502020104020203" pitchFamily="34" charset="0"/>
              </a:rPr>
              <a:t>National</a:t>
            </a:r>
          </a:p>
        </p:txBody>
      </p:sp>
      <p:sp>
        <p:nvSpPr>
          <p:cNvPr id="84" name="Title 1">
            <a:extLst>
              <a:ext uri="{FF2B5EF4-FFF2-40B4-BE49-F238E27FC236}">
                <a16:creationId xmlns:a16="http://schemas.microsoft.com/office/drawing/2014/main" id="{19BB2086-71A8-4131-9362-203C686B44AD}"/>
              </a:ext>
            </a:extLst>
          </p:cNvPr>
          <p:cNvSpPr txBox="1">
            <a:spLocks/>
          </p:cNvSpPr>
          <p:nvPr/>
        </p:nvSpPr>
        <p:spPr>
          <a:xfrm>
            <a:off x="9639580" y="2167222"/>
            <a:ext cx="2263946" cy="34207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800" b="1" i="1" dirty="0">
                <a:latin typeface="Gill Sans MT" panose="020B0502020104020203" pitchFamily="34" charset="0"/>
              </a:rPr>
              <a:t>How is wellbeing measured in NZ?</a:t>
            </a:r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61" name="3D Model 60" descr="Earth">
                <a:extLst>
                  <a:ext uri="{FF2B5EF4-FFF2-40B4-BE49-F238E27FC236}">
                    <a16:creationId xmlns:a16="http://schemas.microsoft.com/office/drawing/2014/main" id="{E5644434-FC00-4C25-8FA8-DEE16CA788C5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958248263"/>
                  </p:ext>
                </p:extLst>
              </p:nvPr>
            </p:nvGraphicFramePr>
            <p:xfrm>
              <a:off x="2576454" y="934032"/>
              <a:ext cx="7745110" cy="5968880"/>
            </p:xfrm>
            <a:graphic>
              <a:graphicData uri="http://schemas.microsoft.com/office/drawing/2017/model3d">
                <am3d:model3d r:embed="rId17">
                  <am3d:spPr>
                    <a:xfrm>
                      <a:off x="0" y="0"/>
                      <a:ext cx="7745110" cy="5968880"/>
                    </a:xfrm>
                    <a:prstGeom prst="rect">
                      <a:avLst/>
                    </a:prstGeom>
                  </am3d:spPr>
                  <am3d:camera>
                    <am3d:pos x="172197" y="-57017" z="81469202"/>
                    <am3d:up dx="0" dy="36000000" dz="0"/>
                    <am3d:lookAt x="172197" y="-57017" z="0"/>
                    <am3d:perspective fov="1556962"/>
                  </am3d:camera>
                  <am3d:trans>
                    <am3d:meterPerModelUnit n="500000" d="1000000"/>
                    <am3d:preTrans dx="171507" dy="39875" dz="-43566"/>
                    <am3d:scale>
                      <am3d:sx n="1000000" d="1000000"/>
                      <am3d:sy n="1000000" d="1000000"/>
                      <am3d:sz n="1000000" d="1000000"/>
                    </am3d:scale>
                    <am3d:rot ax="-8062279" ay="39331" az="-10759790"/>
                    <am3d:postTrans dx="172196" dy="-57016" dz="0"/>
                  </am3d:trans>
                  <am3d:raster rName="Office3DRenderer" rVer="16.0.8326">
                    <am3d:blip r:embed="rId18"/>
                  </am3d:raster>
                  <am3d:winViewport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61" name="3D Model 60" descr="Earth">
                <a:extLst>
                  <a:ext uri="{FF2B5EF4-FFF2-40B4-BE49-F238E27FC236}">
                    <a16:creationId xmlns:a16="http://schemas.microsoft.com/office/drawing/2014/main" id="{E5644434-FC00-4C25-8FA8-DEE16CA788C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576454" y="934032"/>
                <a:ext cx="7745110" cy="5968880"/>
              </a:xfrm>
              <a:prstGeom prst="rect">
                <a:avLst/>
              </a:prstGeom>
            </p:spPr>
          </p:pic>
        </mc:Fallback>
      </mc:AlternateContent>
      <p:pic>
        <p:nvPicPr>
          <p:cNvPr id="78" name="Picture 77">
            <a:extLst>
              <a:ext uri="{FF2B5EF4-FFF2-40B4-BE49-F238E27FC236}">
                <a16:creationId xmlns:a16="http://schemas.microsoft.com/office/drawing/2014/main" id="{1D8D2289-5CA0-4752-8FFC-93A9D9EBBB71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0066" y="1044974"/>
            <a:ext cx="5886505" cy="5682990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33" name="Title 1">
            <a:extLst>
              <a:ext uri="{FF2B5EF4-FFF2-40B4-BE49-F238E27FC236}">
                <a16:creationId xmlns:a16="http://schemas.microsoft.com/office/drawing/2014/main" id="{6B9A79F5-48E0-4575-9425-02E771CBF719}"/>
              </a:ext>
            </a:extLst>
          </p:cNvPr>
          <p:cNvSpPr txBox="1">
            <a:spLocks/>
          </p:cNvSpPr>
          <p:nvPr/>
        </p:nvSpPr>
        <p:spPr>
          <a:xfrm>
            <a:off x="524971" y="2292800"/>
            <a:ext cx="11716693" cy="22166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3600" i="1" dirty="0">
                <a:latin typeface="Gill Sans MT" panose="020B0502020104020203" pitchFamily="34" charset="0"/>
              </a:rPr>
              <a:t>“Health is a state of complete physical, mental and social wellbeing and not merely the absence of disease or infirmity” </a:t>
            </a:r>
            <a:br>
              <a:rPr lang="en-NZ" sz="3600" i="1" dirty="0">
                <a:latin typeface="Gill Sans MT" panose="020B0502020104020203" pitchFamily="34" charset="0"/>
              </a:rPr>
            </a:br>
            <a:br>
              <a:rPr lang="en-NZ" sz="3600" i="1" dirty="0">
                <a:latin typeface="Gill Sans MT" panose="020B0502020104020203" pitchFamily="34" charset="0"/>
              </a:rPr>
            </a:br>
            <a:r>
              <a:rPr lang="en-NZ" sz="3600" i="1" dirty="0">
                <a:latin typeface="Gill Sans MT" panose="020B0502020104020203" pitchFamily="34" charset="0"/>
              </a:rPr>
              <a:t>							- World Health Organisation </a:t>
            </a:r>
            <a:endParaRPr lang="en-NZ" sz="3600" b="1" i="1" dirty="0"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0175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60" presetClass="entr" presetSubtype="12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sum">
                                        <p:cTn id="71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20"/>
                                          </p:val>
                                        </p:tav>
                                        <p:tav tm="3330">
                                          <p:val>
                                            <p:fltVal val="-19.9349"/>
                                          </p:val>
                                        </p:tav>
                                        <p:tav tm="6660">
                                          <p:val>
                                            <p:fltVal val="-19.7456"/>
                                          </p:val>
                                        </p:tav>
                                        <p:tav tm="9990">
                                          <p:val>
                                            <p:fltVal val="-19.441"/>
                                          </p:val>
                                        </p:tav>
                                        <p:tav tm="13320">
                                          <p:val>
                                            <p:fltVal val="-19.0299"/>
                                          </p:val>
                                        </p:tav>
                                        <p:tav tm="16650">
                                          <p:val>
                                            <p:fltVal val="-18.5212"/>
                                          </p:val>
                                        </p:tav>
                                        <p:tav tm="19970">
                                          <p:val>
                                            <p:fltVal val="-17.9257"/>
                                          </p:val>
                                        </p:tav>
                                        <p:tav tm="23290">
                                          <p:val>
                                            <p:fltVal val="-17.2507"/>
                                          </p:val>
                                        </p:tav>
                                        <p:tav tm="26620">
                                          <p:val>
                                            <p:fltVal val="-16.5027"/>
                                          </p:val>
                                        </p:tav>
                                        <p:tav tm="29950">
                                          <p:val>
                                            <p:fltVal val="-15.6925"/>
                                          </p:val>
                                        </p:tav>
                                        <p:tav tm="33280">
                                          <p:val>
                                            <p:fltVal val="-14.829"/>
                                          </p:val>
                                        </p:tav>
                                        <p:tav tm="36610">
                                          <p:val>
                                            <p:fltVal val="-13.9209"/>
                                          </p:val>
                                        </p:tav>
                                        <p:tav tm="39940">
                                          <p:val>
                                            <p:fltVal val="-12.9772"/>
                                          </p:val>
                                        </p:tav>
                                        <p:tav tm="43270">
                                          <p:val>
                                            <p:fltVal val="-12.0068"/>
                                          </p:val>
                                        </p:tav>
                                        <p:tav tm="46600">
                                          <p:val>
                                            <p:fltVal val="-11.0184"/>
                                          </p:val>
                                        </p:tav>
                                        <p:tav tm="49930">
                                          <p:val>
                                            <p:fltVal val="-10.0209"/>
                                          </p:val>
                                        </p:tav>
                                        <p:tav tm="53250">
                                          <p:val>
                                            <p:fltVal val="-9.0263"/>
                                          </p:val>
                                        </p:tav>
                                        <p:tav tm="56580">
                                          <p:val>
                                            <p:fltVal val="-8.0373"/>
                                          </p:val>
                                        </p:tav>
                                        <p:tav tm="59900">
                                          <p:val>
                                            <p:fltVal val="-7.0688"/>
                                          </p:val>
                                        </p:tav>
                                        <p:tav tm="63220">
                                          <p:val>
                                            <p:fltVal val="-6.1264"/>
                                          </p:val>
                                        </p:tav>
                                        <p:tav tm="66540">
                                          <p:val>
                                            <p:fltVal val="-5.2189"/>
                                          </p:val>
                                        </p:tav>
                                        <p:tav tm="69870">
                                          <p:val>
                                            <p:fltVal val="-4.3528"/>
                                          </p:val>
                                        </p:tav>
                                        <p:tav tm="73190">
                                          <p:val>
                                            <p:fltVal val="-3.5418"/>
                                          </p:val>
                                        </p:tav>
                                        <p:tav tm="76510">
                                          <p:val>
                                            <p:fltVal val="-2.7922"/>
                                          </p:val>
                                        </p:tav>
                                        <p:tav tm="79830">
                                          <p:val>
                                            <p:fltVal val="-2.1127"/>
                                          </p:val>
                                        </p:tav>
                                        <p:tav tm="83160">
                                          <p:val>
                                            <p:fltVal val="-1.5104"/>
                                          </p:val>
                                        </p:tav>
                                        <p:tav tm="86480">
                                          <p:val>
                                            <p:fltVal val="-0.9978"/>
                                          </p:val>
                                        </p:tav>
                                        <p:tav tm="89800">
                                          <p:val>
                                            <p:fltVal val="-0.5817"/>
                                          </p:val>
                                        </p:tav>
                                        <p:tav tm="93120">
                                          <p:val>
                                            <p:fltVal val="-0.2709"/>
                                          </p:val>
                                        </p:tav>
                                        <p:tav tm="96450">
                                          <p:val>
                                            <p:fltVal val="-0.0738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72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73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74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6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7" grpId="0"/>
      <p:bldP spid="23" grpId="0"/>
      <p:bldP spid="48" grpId="0"/>
      <p:bldP spid="62" grpId="0"/>
      <p:bldP spid="84" grpId="0"/>
      <p:bldP spid="3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Picture 71">
            <a:extLst>
              <a:ext uri="{FF2B5EF4-FFF2-40B4-BE49-F238E27FC236}">
                <a16:creationId xmlns:a16="http://schemas.microsoft.com/office/drawing/2014/main" id="{D79E04E0-1402-4BB6-8BD5-CB8E85D4A2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825" y="1124567"/>
            <a:ext cx="5753254" cy="519193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9C41F9D-5421-4691-A53A-54D7FE780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6581" y="222531"/>
            <a:ext cx="5683671" cy="742221"/>
          </a:xfrm>
        </p:spPr>
        <p:txBody>
          <a:bodyPr>
            <a:normAutofit fontScale="90000"/>
          </a:bodyPr>
          <a:lstStyle/>
          <a:p>
            <a:r>
              <a:rPr lang="en-NZ" sz="3600" b="1" dirty="0">
                <a:latin typeface="Gill Sans MT" panose="020B0502020104020203" pitchFamily="34" charset="0"/>
              </a:rPr>
              <a:t>General Social Survey (GSS)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6A5247-B81B-4632-BBA6-E7F22169EC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59661" y="842805"/>
            <a:ext cx="4687653" cy="451108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NZ" sz="2400" dirty="0">
                <a:latin typeface="Gill Sans MT" panose="020B0502020104020203" pitchFamily="34" charset="0"/>
              </a:rPr>
              <a:t>~ 8000 - 10000 individuals/households</a:t>
            </a:r>
          </a:p>
          <a:p>
            <a:endParaRPr lang="en-NZ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C6938E6A-0CF0-4DD4-BA3D-17C39271255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69746818"/>
              </p:ext>
            </p:extLst>
          </p:nvPr>
        </p:nvGraphicFramePr>
        <p:xfrm>
          <a:off x="1959135" y="1315590"/>
          <a:ext cx="8128932" cy="48411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6A49F4F7-D9C8-4C55-A1C8-6DFBCE3659A0}"/>
              </a:ext>
            </a:extLst>
          </p:cNvPr>
          <p:cNvSpPr txBox="1">
            <a:spLocks/>
          </p:cNvSpPr>
          <p:nvPr/>
        </p:nvSpPr>
        <p:spPr>
          <a:xfrm>
            <a:off x="3490638" y="6329643"/>
            <a:ext cx="5244802" cy="45110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400" dirty="0">
                <a:latin typeface="Gill Sans MT" panose="020B0502020104020203" pitchFamily="34" charset="0"/>
              </a:rPr>
              <a:t>meshblock – smallest geographical unit</a:t>
            </a:r>
            <a:endParaRPr lang="en-NZ" sz="2400" dirty="0">
              <a:latin typeface="Gill Sans MT" panose="020B0502020104020203" pitchFamily="34" charset="0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42D537C7-0679-40D7-8162-C59E425BA97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4132" y="1244446"/>
            <a:ext cx="5929142" cy="5090131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308BB86-9EF9-4D22-BAD4-AD2DD01499EF}"/>
              </a:ext>
            </a:extLst>
          </p:cNvPr>
          <p:cNvCxnSpPr>
            <a:cxnSpLocks/>
          </p:cNvCxnSpPr>
          <p:nvPr/>
        </p:nvCxnSpPr>
        <p:spPr>
          <a:xfrm>
            <a:off x="5067518" y="3180145"/>
            <a:ext cx="2037411" cy="2905401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AD89A69-BB34-48F2-BC25-9B2F64AA8260}"/>
              </a:ext>
            </a:extLst>
          </p:cNvPr>
          <p:cNvCxnSpPr>
            <a:cxnSpLocks/>
          </p:cNvCxnSpPr>
          <p:nvPr/>
        </p:nvCxnSpPr>
        <p:spPr>
          <a:xfrm flipV="1">
            <a:off x="5067518" y="1244447"/>
            <a:ext cx="2037411" cy="1151927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69697D68-FEEB-41DB-B55E-8AAB0DF75A7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97785" y="1244446"/>
            <a:ext cx="4803833" cy="48411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0944AF56-1537-4138-AE9B-E6744BB9089A}"/>
              </a:ext>
            </a:extLst>
          </p:cNvPr>
          <p:cNvSpPr/>
          <p:nvPr/>
        </p:nvSpPr>
        <p:spPr>
          <a:xfrm>
            <a:off x="5067518" y="2396374"/>
            <a:ext cx="763529" cy="783771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76ECC39B-7540-420A-A046-FF7579EB8016}"/>
              </a:ext>
            </a:extLst>
          </p:cNvPr>
          <p:cNvCxnSpPr>
            <a:cxnSpLocks/>
          </p:cNvCxnSpPr>
          <p:nvPr/>
        </p:nvCxnSpPr>
        <p:spPr>
          <a:xfrm>
            <a:off x="5831047" y="3180145"/>
            <a:ext cx="1273882" cy="1080784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5F99CF73-EC40-4D96-AB6E-DA910DF3B28E}"/>
              </a:ext>
            </a:extLst>
          </p:cNvPr>
          <p:cNvCxnSpPr>
            <a:cxnSpLocks/>
          </p:cNvCxnSpPr>
          <p:nvPr/>
        </p:nvCxnSpPr>
        <p:spPr>
          <a:xfrm flipV="1">
            <a:off x="5831047" y="2278093"/>
            <a:ext cx="1273882" cy="118281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1817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Graphic spid="4" grpId="0">
        <p:bldAsOne/>
      </p:bldGraphic>
      <p:bldP spid="21" grpId="0"/>
      <p:bldP spid="4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614C057D-A8FB-4EF7-8879-02B1AB0C2FC9}"/>
              </a:ext>
            </a:extLst>
          </p:cNvPr>
          <p:cNvSpPr/>
          <p:nvPr/>
        </p:nvSpPr>
        <p:spPr>
          <a:xfrm>
            <a:off x="4139476" y="1245935"/>
            <a:ext cx="2411815" cy="116107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NZ" b="1" dirty="0">
                <a:latin typeface="Gill Sans MT" panose="020B0502020104020203" pitchFamily="34" charset="0"/>
              </a:rPr>
              <a:t>Machine learning model (e.g., random forest, neural networks)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DB8205B1-6E3C-4BDD-8AEA-65D6F654460E}"/>
              </a:ext>
            </a:extLst>
          </p:cNvPr>
          <p:cNvSpPr/>
          <p:nvPr/>
        </p:nvSpPr>
        <p:spPr>
          <a:xfrm>
            <a:off x="7581221" y="896573"/>
            <a:ext cx="1770743" cy="1859802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NZ" b="1" dirty="0">
                <a:latin typeface="Gill Sans MT" panose="020B0502020104020203" pitchFamily="34" charset="0"/>
              </a:rPr>
              <a:t>Wellbeing outcomes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E4DCC04B-B7AA-4904-86CE-0A3A5A54B913}"/>
              </a:ext>
            </a:extLst>
          </p:cNvPr>
          <p:cNvSpPr txBox="1">
            <a:spLocks/>
          </p:cNvSpPr>
          <p:nvPr/>
        </p:nvSpPr>
        <p:spPr>
          <a:xfrm>
            <a:off x="927554" y="4330939"/>
            <a:ext cx="11248571" cy="147424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NZ" dirty="0">
                <a:latin typeface="Gill Sans MT"/>
              </a:rPr>
              <a:t>For more information, please email: </a:t>
            </a:r>
            <a:endParaRPr lang="en-NZ" dirty="0">
              <a:latin typeface="Gill Sans MT" panose="020B0502020104020203" pitchFamily="34" charset="0"/>
            </a:endParaRPr>
          </a:p>
          <a:p>
            <a:pPr marL="0" indent="0">
              <a:buNone/>
            </a:pPr>
            <a:r>
              <a:rPr lang="en-NZ" dirty="0">
                <a:latin typeface="Gill Sans MT"/>
                <a:hlinkClick r:id="rId2"/>
              </a:rPr>
              <a:t>anantha.narayanan.tl@aut.ac.nz</a:t>
            </a:r>
            <a:endParaRPr lang="en-NZ" sz="3600" dirty="0">
              <a:latin typeface="Gill Sans MT" panose="020B0502020104020203" pitchFamily="34" charset="0"/>
            </a:endParaRPr>
          </a:p>
          <a:p>
            <a:pPr marL="0" indent="0">
              <a:buNone/>
            </a:pPr>
            <a:endParaRPr lang="en-NZ" sz="3600" dirty="0">
              <a:latin typeface="Gill Sans MT" panose="020B0502020104020203" pitchFamily="34" charset="0"/>
            </a:endParaRPr>
          </a:p>
        </p:txBody>
      </p:sp>
      <p:pic>
        <p:nvPicPr>
          <p:cNvPr id="14" name="Picture 2" descr="The Integrated Data Infrastructure. Source: Statistics New Zealand. |  Download Scientific Diagram">
            <a:extLst>
              <a:ext uri="{FF2B5EF4-FFF2-40B4-BE49-F238E27FC236}">
                <a16:creationId xmlns:a16="http://schemas.microsoft.com/office/drawing/2014/main" id="{12011DFA-DAED-4ED5-B60B-1518B582C2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828" y="980755"/>
            <a:ext cx="2483266" cy="2177190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AD50309-F618-4B18-A518-D56A5B3C7A7D}"/>
              </a:ext>
            </a:extLst>
          </p:cNvPr>
          <p:cNvSpPr/>
          <p:nvPr/>
        </p:nvSpPr>
        <p:spPr>
          <a:xfrm>
            <a:off x="510828" y="334424"/>
            <a:ext cx="25479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NZ" b="1" dirty="0">
                <a:latin typeface="Gill Sans MT" panose="020B0502020104020203" pitchFamily="34" charset="0"/>
              </a:rPr>
              <a:t>Administrative variables from the IDI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ECE64E8-B57C-4A31-995C-67907A04CA89}"/>
              </a:ext>
            </a:extLst>
          </p:cNvPr>
          <p:cNvSpPr/>
          <p:nvPr/>
        </p:nvSpPr>
        <p:spPr>
          <a:xfrm>
            <a:off x="395376" y="223948"/>
            <a:ext cx="2714170" cy="3205052"/>
          </a:xfrm>
          <a:prstGeom prst="roundRect">
            <a:avLst/>
          </a:prstGeom>
          <a:solidFill>
            <a:schemeClr val="lt1">
              <a:alpha val="0"/>
            </a:schemeClr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9E2A60F7-85C0-4E5D-B544-9E862908D186}"/>
              </a:ext>
            </a:extLst>
          </p:cNvPr>
          <p:cNvSpPr/>
          <p:nvPr/>
        </p:nvSpPr>
        <p:spPr>
          <a:xfrm>
            <a:off x="3675414" y="223948"/>
            <a:ext cx="1490353" cy="601013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NZ" b="1" dirty="0">
                <a:latin typeface="Gill Sans MT" panose="020B0502020104020203" pitchFamily="34" charset="0"/>
              </a:rPr>
              <a:t>GSS</a:t>
            </a:r>
            <a:r>
              <a:rPr lang="en-NZ" dirty="0">
                <a:latin typeface="Gill Sans MT" panose="020B0502020104020203" pitchFamily="34" charset="0"/>
              </a:rPr>
              <a:t> 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D6BF9E2-F204-4CE9-9E35-8CCD16C66D79}"/>
              </a:ext>
            </a:extLst>
          </p:cNvPr>
          <p:cNvCxnSpPr/>
          <p:nvPr/>
        </p:nvCxnSpPr>
        <p:spPr>
          <a:xfrm>
            <a:off x="3103609" y="528900"/>
            <a:ext cx="571805" cy="0"/>
          </a:xfrm>
          <a:prstGeom prst="straightConnector1">
            <a:avLst/>
          </a:prstGeom>
          <a:ln w="57150">
            <a:solidFill>
              <a:schemeClr val="bg2">
                <a:lumMod val="50000"/>
              </a:schemeClr>
            </a:solidFill>
            <a:headEnd type="triangl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Curved 26">
            <a:extLst>
              <a:ext uri="{FF2B5EF4-FFF2-40B4-BE49-F238E27FC236}">
                <a16:creationId xmlns:a16="http://schemas.microsoft.com/office/drawing/2014/main" id="{1E159216-F312-4987-83CF-E0CED94C934C}"/>
              </a:ext>
            </a:extLst>
          </p:cNvPr>
          <p:cNvCxnSpPr>
            <a:cxnSpLocks/>
            <a:stCxn id="18" idx="3"/>
            <a:endCxn id="13" idx="0"/>
          </p:cNvCxnSpPr>
          <p:nvPr/>
        </p:nvCxnSpPr>
        <p:spPr>
          <a:xfrm>
            <a:off x="5165767" y="524455"/>
            <a:ext cx="179617" cy="721480"/>
          </a:xfrm>
          <a:prstGeom prst="curvedConnector2">
            <a:avLst/>
          </a:prstGeom>
          <a:ln w="57150">
            <a:solidFill>
              <a:schemeClr val="bg2">
                <a:lumMod val="50000"/>
              </a:schemeClr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Subtitle 2">
            <a:extLst>
              <a:ext uri="{FF2B5EF4-FFF2-40B4-BE49-F238E27FC236}">
                <a16:creationId xmlns:a16="http://schemas.microsoft.com/office/drawing/2014/main" id="{4754C55F-2867-4370-B038-F4B5C4DBEEA8}"/>
              </a:ext>
            </a:extLst>
          </p:cNvPr>
          <p:cNvSpPr txBox="1">
            <a:spLocks/>
          </p:cNvSpPr>
          <p:nvPr/>
        </p:nvSpPr>
        <p:spPr>
          <a:xfrm>
            <a:off x="5731635" y="-266572"/>
            <a:ext cx="4079174" cy="15820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NZ" sz="3600" dirty="0">
              <a:latin typeface="Gill Sans MT" panose="020B0502020104020203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2C371D4-2815-4C99-BD34-3DDDDBCC754C}"/>
              </a:ext>
            </a:extLst>
          </p:cNvPr>
          <p:cNvSpPr txBox="1"/>
          <p:nvPr/>
        </p:nvSpPr>
        <p:spPr>
          <a:xfrm>
            <a:off x="5305869" y="524453"/>
            <a:ext cx="18891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1400" dirty="0">
                <a:latin typeface="Gill Sans MT" panose="020B0502020104020203" pitchFamily="34" charset="0"/>
              </a:rPr>
              <a:t>Ground truth wellbeing measure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70109A15-720F-434A-85E3-69C9AB24BBBE}"/>
              </a:ext>
            </a:extLst>
          </p:cNvPr>
          <p:cNvCxnSpPr>
            <a:cxnSpLocks/>
            <a:stCxn id="7" idx="3"/>
            <a:endCxn id="13" idx="1"/>
          </p:cNvCxnSpPr>
          <p:nvPr/>
        </p:nvCxnSpPr>
        <p:spPr>
          <a:xfrm>
            <a:off x="3109546" y="1826474"/>
            <a:ext cx="1029930" cy="0"/>
          </a:xfrm>
          <a:prstGeom prst="straightConnector1">
            <a:avLst/>
          </a:prstGeom>
          <a:ln w="57150">
            <a:solidFill>
              <a:schemeClr val="bg2">
                <a:lumMod val="50000"/>
              </a:schemeClr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C722066-8C43-4BC4-AE18-5BB410D3C8E0}"/>
              </a:ext>
            </a:extLst>
          </p:cNvPr>
          <p:cNvCxnSpPr/>
          <p:nvPr/>
        </p:nvCxnSpPr>
        <p:spPr>
          <a:xfrm>
            <a:off x="6551291" y="1826474"/>
            <a:ext cx="1029930" cy="0"/>
          </a:xfrm>
          <a:prstGeom prst="straightConnector1">
            <a:avLst/>
          </a:prstGeom>
          <a:ln w="57150">
            <a:solidFill>
              <a:schemeClr val="bg2">
                <a:lumMod val="50000"/>
              </a:schemeClr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DBDE8F8F-6872-423B-8139-14D3844AE36C}"/>
              </a:ext>
            </a:extLst>
          </p:cNvPr>
          <p:cNvSpPr txBox="1"/>
          <p:nvPr/>
        </p:nvSpPr>
        <p:spPr>
          <a:xfrm>
            <a:off x="3075264" y="773838"/>
            <a:ext cx="1098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1400" dirty="0">
                <a:latin typeface="Gill Sans MT" panose="020B0502020104020203" pitchFamily="34" charset="0"/>
              </a:rPr>
              <a:t>Linked using UID</a:t>
            </a:r>
          </a:p>
        </p:txBody>
      </p:sp>
      <p:pic>
        <p:nvPicPr>
          <p:cNvPr id="16" name="Picture 2" descr="C:\Users\Tom Stewart\OneDrive\HPC.png">
            <a:extLst>
              <a:ext uri="{FF2B5EF4-FFF2-40B4-BE49-F238E27FC236}">
                <a16:creationId xmlns:a16="http://schemas.microsoft.com/office/drawing/2014/main" id="{281D6D17-0004-43A8-8D3F-67A00377E7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429" y="6015834"/>
            <a:ext cx="8005407" cy="580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70378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3371374C1B021448902AC6D05338CE5" ma:contentTypeVersion="12" ma:contentTypeDescription="Create a new document." ma:contentTypeScope="" ma:versionID="6d33e8df545b509f03bf527ec71a44f4">
  <xsd:schema xmlns:xsd="http://www.w3.org/2001/XMLSchema" xmlns:xs="http://www.w3.org/2001/XMLSchema" xmlns:p="http://schemas.microsoft.com/office/2006/metadata/properties" xmlns:ns3="62ade37a-cbbe-425c-ad4d-52dc4e883b9b" xmlns:ns4="50e932d2-afca-4e47-ab1a-b38759b0e9ea" targetNamespace="http://schemas.microsoft.com/office/2006/metadata/properties" ma:root="true" ma:fieldsID="04a99474dfc4d5e1b000b7fe9465ec52" ns3:_="" ns4:_="">
    <xsd:import namespace="62ade37a-cbbe-425c-ad4d-52dc4e883b9b"/>
    <xsd:import namespace="50e932d2-afca-4e47-ab1a-b38759b0e9ea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KeyPoints" minOccurs="0"/>
                <xsd:element ref="ns4:MediaServiceKeyPoints" minOccurs="0"/>
                <xsd:element ref="ns4:MediaServiceAutoTags" minOccurs="0"/>
                <xsd:element ref="ns4:MediaServiceOCR" minOccurs="0"/>
                <xsd:element ref="ns4:MediaServiceGenerationTime" minOccurs="0"/>
                <xsd:element ref="ns4:MediaServiceEventHashCode" minOccurs="0"/>
                <xsd:element ref="ns4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2ade37a-cbbe-425c-ad4d-52dc4e883b9b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0e932d2-afca-4e47-ab1a-b38759b0e9e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9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F789D6D3-3458-4400-81CE-68F921ABD86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2ade37a-cbbe-425c-ad4d-52dc4e883b9b"/>
    <ds:schemaRef ds:uri="50e932d2-afca-4e47-ab1a-b38759b0e9e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E96F910-C8B2-4AB7-BDE3-E995C885BCA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FAEFE9D-5FC2-44D1-8007-E588E288FDEB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1436</TotalTime>
  <Words>155</Words>
  <Application>Microsoft Office PowerPoint</Application>
  <PresentationFormat>Widescreen</PresentationFormat>
  <Paragraphs>36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Calibri Light</vt:lpstr>
      <vt:lpstr>Gill Sans MT</vt:lpstr>
      <vt:lpstr>Office Theme</vt:lpstr>
      <vt:lpstr>Application of data science methodologies to explore, predict and model wellbeing outcomes using the New Zealand Integrated Data Infrastructure (IDI). </vt:lpstr>
      <vt:lpstr>WELLBEING IS IMPORTANT</vt:lpstr>
      <vt:lpstr>General Social Survey (GSS)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Anantha Narayanan T L</dc:creator>
  <cp:lastModifiedBy>Anantha Narayanan T L</cp:lastModifiedBy>
  <cp:revision>10</cp:revision>
  <dcterms:created xsi:type="dcterms:W3CDTF">2021-05-21T00:45:48Z</dcterms:created>
  <dcterms:modified xsi:type="dcterms:W3CDTF">2021-05-28T02:39:40Z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0x01010023371374C1B021448902AC6D05338CE5</vt:lpwstr>
  </property>
</Properties>
</file>